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3.xml" ContentType="application/vnd.openxmlformats-officedocument.theme+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4.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5.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theme/theme6.xml" ContentType="application/vnd.openxmlformats-officedocument.theme+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comments/modernComment_104_49A8724C.xml" ContentType="application/vnd.ms-powerpoint.comments+xml"/>
  <Override PartName="/ppt/comments/modernComment_7FFFFFAD_8A0D0274.xml" ContentType="application/vnd.ms-powerpoint.comments+xml"/>
  <Override PartName="/ppt/comments/modernComment_106_D020E0C0.xml" ContentType="application/vnd.ms-powerpoint.comments+xml"/>
  <Override PartName="/ppt/notesSlides/notesSlide1.xml" ContentType="application/vnd.openxmlformats-officedocument.presentationml.notesSlide+xml"/>
  <Override PartName="/ppt/comments/modernComment_7FFFFF87_B53D7424.xml" ContentType="application/vnd.ms-powerpoint.comments+xml"/>
  <Override PartName="/ppt/comments/modernComment_100_5B11DF7B.xml" ContentType="application/vnd.ms-powerpoint.comments+xml"/>
  <Override PartName="/ppt/comments/modernComment_101_D1B35A81.xml" ContentType="application/vnd.ms-powerpoint.comments+xml"/>
  <Override PartName="/ppt/comments/modernComment_7FFFFF88_530C8F7.xml" ContentType="application/vnd.ms-powerpoint.comment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modernComment_7FFFFF99_1D9AF1C1.xml" ContentType="application/vnd.ms-powerpoint.comment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modernComment_7FFFFF9F_5DC356AF.xml" ContentType="application/vnd.ms-powerpoint.comments+xml"/>
  <Override PartName="/ppt/notesSlides/notesSlide20.xml" ContentType="application/vnd.openxmlformats-officedocument.presentationml.notesSlide+xml"/>
  <Override PartName="/ppt/comments/modernComment_7FFFFFA0_9C926652.xml" ContentType="application/vnd.ms-powerpoint.comments+xml"/>
  <Override PartName="/ppt/notesSlides/notesSlide21.xml" ContentType="application/vnd.openxmlformats-officedocument.presentationml.notesSlide+xml"/>
  <Override PartName="/ppt/comments/modernComment_7FFFFFA1_D527A72C.xml" ContentType="application/vnd.ms-powerpoint.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modernComment_7FFFFFA3_95DF64B5.xml" ContentType="application/vnd.ms-powerpoint.comments+xml"/>
  <Override PartName="/ppt/comments/modernComment_7FFFFFA4_73F103F9.xml" ContentType="application/vnd.ms-powerpoint.comments+xml"/>
  <Override PartName="/ppt/comments/modernComment_7FFFFFA5_7DC4CE97.xml" ContentType="application/vnd.ms-powerpoint.comments+xml"/>
  <Override PartName="/ppt/notesSlides/notesSlide24.xml" ContentType="application/vnd.openxmlformats-officedocument.presentationml.notesSlide+xml"/>
  <Override PartName="/ppt/comments/modernComment_7FFFFFA6_C36D8599.xml" ContentType="application/vnd.ms-powerpoint.comments+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omments/modernComment_7FFFFFAA_954F2FF6.xml" ContentType="application/vnd.ms-powerpoint.comment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comments/modernComment_7FFFFF7B_F39C1F30.xml" ContentType="application/vnd.ms-powerpoint.comments+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comments/modernComment_250_9A44B0D0.xml" ContentType="application/vnd.ms-powerpoint.comment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8.xml" ContentType="application/vnd.openxmlformats-officedocument.presentationml.notesSlide+xml"/>
  <Override PartName="/ppt/comments/modernComment_7FFFF96E_52CA1B25.xml" ContentType="application/vnd.ms-powerpoint.comments+xml"/>
  <Override PartName="/ppt/notesSlides/notesSlide39.xml" ContentType="application/vnd.openxmlformats-officedocument.presentationml.notesSlide+xml"/>
  <Override PartName="/ppt/comments/modernComment_118_97FEDFAA.xml" ContentType="application/vnd.ms-powerpoint.comments+xml"/>
  <Override PartName="/ppt/notesSlides/notesSlide40.xml" ContentType="application/vnd.openxmlformats-officedocument.presentationml.notesSlide+xml"/>
  <Override PartName="/ppt/comments/modernComment_7FFFF96F_5911958E.xml" ContentType="application/vnd.ms-powerpoint.comments+xml"/>
  <Override PartName="/ppt/notesSlides/notesSlide41.xml" ContentType="application/vnd.openxmlformats-officedocument.presentationml.notesSlide+xml"/>
  <Override PartName="/ppt/comments/modernComment_133_50E8DD48.xml" ContentType="application/vnd.ms-powerpoint.comments+xml"/>
  <Override PartName="/ppt/notesSlides/notesSlide4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3" r:id="rId4"/>
    <p:sldMasterId id="2147483776" r:id="rId5"/>
    <p:sldMasterId id="2147483817" r:id="rId6"/>
    <p:sldMasterId id="2147483840" r:id="rId7"/>
    <p:sldMasterId id="2147483893" r:id="rId8"/>
    <p:sldMasterId id="2147483916" r:id="rId9"/>
    <p:sldMasterId id="2147483935" r:id="rId10"/>
  </p:sldMasterIdLst>
  <p:notesMasterIdLst>
    <p:notesMasterId r:id="rId115"/>
  </p:notesMasterIdLst>
  <p:sldIdLst>
    <p:sldId id="296" r:id="rId11"/>
    <p:sldId id="260" r:id="rId12"/>
    <p:sldId id="2147483564" r:id="rId13"/>
    <p:sldId id="263" r:id="rId14"/>
    <p:sldId id="2147483565" r:id="rId15"/>
    <p:sldId id="262" r:id="rId16"/>
    <p:sldId id="2147483566" r:id="rId17"/>
    <p:sldId id="259" r:id="rId18"/>
    <p:sldId id="2147483567" r:id="rId19"/>
    <p:sldId id="265" r:id="rId20"/>
    <p:sldId id="2147483568" r:id="rId21"/>
    <p:sldId id="2147483569" r:id="rId22"/>
    <p:sldId id="2147483527" r:id="rId23"/>
    <p:sldId id="256" r:id="rId24"/>
    <p:sldId id="257" r:id="rId25"/>
    <p:sldId id="258" r:id="rId26"/>
    <p:sldId id="2147483528" r:id="rId27"/>
    <p:sldId id="2147483529" r:id="rId28"/>
    <p:sldId id="2147483530" r:id="rId29"/>
    <p:sldId id="2147483531" r:id="rId30"/>
    <p:sldId id="2147483532" r:id="rId31"/>
    <p:sldId id="2147483533" r:id="rId32"/>
    <p:sldId id="2147483534" r:id="rId33"/>
    <p:sldId id="2147483535" r:id="rId34"/>
    <p:sldId id="2147483536" r:id="rId35"/>
    <p:sldId id="2147483537" r:id="rId36"/>
    <p:sldId id="2147483538" r:id="rId37"/>
    <p:sldId id="2147483539" r:id="rId38"/>
    <p:sldId id="2147483540" r:id="rId39"/>
    <p:sldId id="2147483541" r:id="rId40"/>
    <p:sldId id="2147483542" r:id="rId41"/>
    <p:sldId id="2147483543" r:id="rId42"/>
    <p:sldId id="2147483544" r:id="rId43"/>
    <p:sldId id="2147483545" r:id="rId44"/>
    <p:sldId id="2147483546" r:id="rId45"/>
    <p:sldId id="2147483547" r:id="rId46"/>
    <p:sldId id="2147483548" r:id="rId47"/>
    <p:sldId id="2147483550" r:id="rId48"/>
    <p:sldId id="2147483551" r:id="rId49"/>
    <p:sldId id="2147483552" r:id="rId50"/>
    <p:sldId id="2147483553" r:id="rId51"/>
    <p:sldId id="2147483554" r:id="rId52"/>
    <p:sldId id="2147483585" r:id="rId53"/>
    <p:sldId id="2147483555" r:id="rId54"/>
    <p:sldId id="2147483556" r:id="rId55"/>
    <p:sldId id="2147483557" r:id="rId56"/>
    <p:sldId id="267" r:id="rId57"/>
    <p:sldId id="294" r:id="rId58"/>
    <p:sldId id="2147483558" r:id="rId59"/>
    <p:sldId id="2147483559" r:id="rId60"/>
    <p:sldId id="2147483492" r:id="rId61"/>
    <p:sldId id="2147483493" r:id="rId62"/>
    <p:sldId id="2147483494" r:id="rId63"/>
    <p:sldId id="2147483495" r:id="rId64"/>
    <p:sldId id="2147483496" r:id="rId65"/>
    <p:sldId id="2147483497" r:id="rId66"/>
    <p:sldId id="2147483498" r:id="rId67"/>
    <p:sldId id="2147483499" r:id="rId68"/>
    <p:sldId id="2147483519" r:id="rId69"/>
    <p:sldId id="2147483571" r:id="rId70"/>
    <p:sldId id="2147483521" r:id="rId71"/>
    <p:sldId id="2147483562" r:id="rId72"/>
    <p:sldId id="2147483523" r:id="rId73"/>
    <p:sldId id="309" r:id="rId74"/>
    <p:sldId id="310" r:id="rId75"/>
    <p:sldId id="311" r:id="rId76"/>
    <p:sldId id="312" r:id="rId77"/>
    <p:sldId id="2147483574" r:id="rId78"/>
    <p:sldId id="2147483525" r:id="rId79"/>
    <p:sldId id="2147483526" r:id="rId80"/>
    <p:sldId id="2147483512" r:id="rId81"/>
    <p:sldId id="2147483513" r:id="rId82"/>
    <p:sldId id="2147483514" r:id="rId83"/>
    <p:sldId id="2147483515" r:id="rId84"/>
    <p:sldId id="2147483516" r:id="rId85"/>
    <p:sldId id="270" r:id="rId86"/>
    <p:sldId id="2147483517" r:id="rId87"/>
    <p:sldId id="269" r:id="rId88"/>
    <p:sldId id="2147483577" r:id="rId89"/>
    <p:sldId id="592" r:id="rId90"/>
    <p:sldId id="2147481966" r:id="rId91"/>
    <p:sldId id="280" r:id="rId92"/>
    <p:sldId id="2147481967" r:id="rId93"/>
    <p:sldId id="2147483578" r:id="rId94"/>
    <p:sldId id="2147483579" r:id="rId95"/>
    <p:sldId id="2147483580" r:id="rId96"/>
    <p:sldId id="2147483581" r:id="rId97"/>
    <p:sldId id="2147483582" r:id="rId98"/>
    <p:sldId id="2147482004" r:id="rId99"/>
    <p:sldId id="2147483583" r:id="rId100"/>
    <p:sldId id="2147483584" r:id="rId101"/>
    <p:sldId id="268" r:id="rId102"/>
    <p:sldId id="299" r:id="rId103"/>
    <p:sldId id="301" r:id="rId104"/>
    <p:sldId id="298" r:id="rId105"/>
    <p:sldId id="2147483586" r:id="rId106"/>
    <p:sldId id="297" r:id="rId107"/>
    <p:sldId id="2147483490" r:id="rId108"/>
    <p:sldId id="266" r:id="rId109"/>
    <p:sldId id="307" r:id="rId110"/>
    <p:sldId id="306" r:id="rId111"/>
    <p:sldId id="304" r:id="rId112"/>
    <p:sldId id="285" r:id="rId113"/>
    <p:sldId id="293" r:id="rId1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E14A9C78-0F85-BE43-A6D7-DFEE8DE89167}">
          <p14:sldIdLst>
            <p14:sldId id="296"/>
            <p14:sldId id="260"/>
          </p14:sldIdLst>
        </p14:section>
        <p14:section name="IT security governance and compliance/ISO services" id="{E0C495E8-D809-7C4E-92EB-38BA3CD53137}">
          <p14:sldIdLst>
            <p14:sldId id="2147483564"/>
            <p14:sldId id="263"/>
            <p14:sldId id="2147483565"/>
            <p14:sldId id="262"/>
            <p14:sldId id="2147483566"/>
            <p14:sldId id="259"/>
            <p14:sldId id="2147483567"/>
            <p14:sldId id="265"/>
            <p14:sldId id="2147483568"/>
            <p14:sldId id="2147483569"/>
          </p14:sldIdLst>
        </p14:section>
        <p14:section name="Security architecture" id="{55A21E3C-8E5F-1946-927B-9378CF18FEBE}">
          <p14:sldIdLst>
            <p14:sldId id="2147483527"/>
            <p14:sldId id="256"/>
            <p14:sldId id="257"/>
            <p14:sldId id="258"/>
            <p14:sldId id="2147483528"/>
            <p14:sldId id="2147483529"/>
            <p14:sldId id="2147483530"/>
            <p14:sldId id="2147483531"/>
            <p14:sldId id="2147483532"/>
            <p14:sldId id="2147483533"/>
            <p14:sldId id="2147483534"/>
            <p14:sldId id="2147483535"/>
            <p14:sldId id="2147483536"/>
            <p14:sldId id="2147483537"/>
            <p14:sldId id="2147483538"/>
            <p14:sldId id="2147483539"/>
            <p14:sldId id="2147483540"/>
            <p14:sldId id="2147483541"/>
            <p14:sldId id="2147483542"/>
            <p14:sldId id="2147483543"/>
            <p14:sldId id="2147483544"/>
          </p14:sldIdLst>
        </p14:section>
        <p14:section name="Risk management" id="{65152ECA-D94B-C54A-8C4F-C58B2C8C6FEE}">
          <p14:sldIdLst>
            <p14:sldId id="2147483545"/>
            <p14:sldId id="2147483546"/>
            <p14:sldId id="2147483547"/>
            <p14:sldId id="2147483548"/>
            <p14:sldId id="2147483550"/>
            <p14:sldId id="2147483551"/>
            <p14:sldId id="2147483552"/>
            <p14:sldId id="2147483553"/>
            <p14:sldId id="2147483554"/>
            <p14:sldId id="2147483585"/>
            <p14:sldId id="2147483555"/>
            <p14:sldId id="2147483556"/>
            <p14:sldId id="2147483557"/>
            <p14:sldId id="267"/>
            <p14:sldId id="294"/>
            <p14:sldId id="2147483558"/>
            <p14:sldId id="2147483559"/>
            <p14:sldId id="2147483492"/>
            <p14:sldId id="2147483493"/>
            <p14:sldId id="2147483494"/>
            <p14:sldId id="2147483495"/>
            <p14:sldId id="2147483496"/>
            <p14:sldId id="2147483497"/>
            <p14:sldId id="2147483498"/>
            <p14:sldId id="2147483499"/>
          </p14:sldIdLst>
        </p14:section>
        <p14:section name="Security products and services team" id="{2C46097D-D8D4-214F-93F1-EFE70DD1E747}">
          <p14:sldIdLst>
            <p14:sldId id="2147483519"/>
            <p14:sldId id="2147483571"/>
            <p14:sldId id="2147483521"/>
            <p14:sldId id="2147483562"/>
            <p14:sldId id="2147483523"/>
            <p14:sldId id="309"/>
            <p14:sldId id="310"/>
            <p14:sldId id="311"/>
            <p14:sldId id="312"/>
            <p14:sldId id="2147483574"/>
            <p14:sldId id="2147483525"/>
            <p14:sldId id="2147483526"/>
          </p14:sldIdLst>
        </p14:section>
        <p14:section name="Upcoming tool: Axonius" id="{17D40214-F638-D543-AA9B-2D3FD0410A39}">
          <p14:sldIdLst>
            <p14:sldId id="2147483512"/>
            <p14:sldId id="2147483513"/>
            <p14:sldId id="2147483514"/>
            <p14:sldId id="2147483515"/>
            <p14:sldId id="2147483516"/>
            <p14:sldId id="270"/>
            <p14:sldId id="2147483517"/>
            <p14:sldId id="269"/>
          </p14:sldIdLst>
        </p14:section>
        <p14:section name="COV Ramp" id="{2D29C368-C2C8-C748-93F3-34740D2E743A}">
          <p14:sldIdLst>
            <p14:sldId id="2147483577"/>
            <p14:sldId id="592"/>
            <p14:sldId id="2147481966"/>
            <p14:sldId id="280"/>
            <p14:sldId id="2147481967"/>
            <p14:sldId id="2147483578"/>
            <p14:sldId id="2147483579"/>
            <p14:sldId id="2147483580"/>
            <p14:sldId id="2147483581"/>
            <p14:sldId id="2147483582"/>
            <p14:sldId id="2147482004"/>
            <p14:sldId id="2147483583"/>
            <p14:sldId id="2147483584"/>
          </p14:sldIdLst>
        </p14:section>
        <p14:section name="Announcements" id="{A1CA1F5A-B463-E041-8355-AAD300526CCA}">
          <p14:sldIdLst>
            <p14:sldId id="268"/>
            <p14:sldId id="299"/>
            <p14:sldId id="301"/>
            <p14:sldId id="298"/>
            <p14:sldId id="2147483586"/>
            <p14:sldId id="297"/>
            <p14:sldId id="2147483490"/>
            <p14:sldId id="266"/>
            <p14:sldId id="307"/>
            <p14:sldId id="306"/>
            <p14:sldId id="304"/>
            <p14:sldId id="285"/>
            <p14:sldId id="29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AA34E07-BA8F-DA7F-CBBA-ACDDC90DF0ED}" name="Vijayan, Shabeen (VITA)" initials="SV" userId="S::Shabeen.Vijayan@vita.virginia.gov::e6709df5-07da-4798-9a41-1b76e45a0158" providerId="AD"/>
  <p188:author id="{5E71BF0B-C2AB-FDA1-B3C3-1145AEFAFA7F}" name="Bland, Erica (VITA)" initials="BE(" userId="S::Erica.Bland@vita.virginia.gov::949b437b-b7d4-49e7-a48f-e3ad3af8dbf4" providerId="AD"/>
  <p188:author id="{67548A0E-6C8B-09B4-B6AA-E9435760BA9E}" name="Mccloud, Christina (VITA)" initials="MC" userId="S::christina.mccloud@vita.virginia.gov::344552af-af54-4dba-b1f4-49f88e5349a6" providerId="AD"/>
  <p188:author id="{46CDD730-0877-E130-8BE8-C2A6AC47A5C4}" name="Milesh, Nicolle (VITA)" initials="MN" userId="S::nicolle.milesh@vita.virginia.gov::be99fcb1-cdbe-420d-8044-1dce9a2a24df" providerId="AD"/>
  <p188:author id="{D095344F-81D5-4146-9351-749A1D8E8CA6}" name="De La Garza, Leia (VITA)" initials="D(" userId="S::leia.delagarza@vita.virginia.gov::1eb66950-414b-419e-9d9c-342a7db136ac" providerId="AD"/>
  <p188:author id="{9E66EB57-39C5-F713-6105-03605C3154E6}" name="Olson, Ryan (VITA)" initials="RO" userId="S::Ryan.Olson@vita.virginia.gov::cf6d2748-71b3-4645-a27b-fa589cf0c884" providerId="AD"/>
  <p188:author id="{16A0025C-D6F4-0FD8-C18B-007FC93272A9}" name="Gaines, Bertina (VITA)" initials="GB(" userId="S::Bertina.Gaines@vita.virginia.gov::dbafa76f-dca1-4cb2-8219-87c5ad7ed8d2" providerId="AD"/>
  <p188:author id="{45871265-E03D-E432-661D-FE34ED4E9A26}" name="Headley, Sonja (VITA)" initials="HS" userId="S::sonja.headley@vita.virginia.gov::2e085b78-98c1-4fb6-9531-6c0f9c1430d4" providerId="AD"/>
  <p188:author id="{4477CF7C-0368-766E-80FF-50EDBF91709B}" name="Opolski, Johanna (VITA)" initials="JO" userId="S::Johanna.Opolski@vita.virginia.gov::d193368f-0db6-4ee9-844e-4a3185a057bb" providerId="AD"/>
  <p188:author id="{7697028A-262F-F99C-E267-3FA1634A169A}" name="Guild, Jennifer (VITA)" initials="GJ" userId="S::jennifer.guild@vita.virginia.gov::f4dd4adf-7ee5-4a38-a5bd-905adec2a259" providerId="AD"/>
  <p188:author id="{D62CE8AA-9129-C201-AC49-2569EF84FE93}" name="Milesh, Nicolle (VITA)" initials="MN(" userId="S::Nicolle.Milesh@vita.virginia.gov::be99fcb1-cdbe-420d-8044-1dce9a2a24df" providerId="AD"/>
  <p188:author id="{D589FCF7-9489-57BA-45A5-573144B852E1}" name="Hoffman, Rachel (VITA)" initials="RH" userId="S::Rachel.Hoffman@vita.virginia.gov::1a739e42-ff26-4df8-810d-4af20b1018f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E6E"/>
    <a:srgbClr val="920075"/>
    <a:srgbClr val="91D8AE"/>
    <a:srgbClr val="F3F3F3"/>
    <a:srgbClr val="C3C4C6"/>
    <a:srgbClr val="88BAC1"/>
    <a:srgbClr val="BFD7DB"/>
    <a:srgbClr val="E0E1DD"/>
    <a:srgbClr val="FCD45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C70E9AE-C03A-46C7-B3F7-E5B8FE2AFB78}" v="3" dt="2026-10-08T20:27:05.044"/>
    <p1510:client id="{AFF92846-08A4-42BC-A44D-272BAC03BE94}" v="519" dt="2026-10-08T14:06:44.13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30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117" Type="http://schemas.openxmlformats.org/officeDocument/2006/relationships/viewProps" Target="viewProps.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openxmlformats.org/officeDocument/2006/relationships/slide" Target="slides/slide74.xml"/><Relationship Id="rId89" Type="http://schemas.openxmlformats.org/officeDocument/2006/relationships/slide" Target="slides/slide79.xml"/><Relationship Id="rId112" Type="http://schemas.openxmlformats.org/officeDocument/2006/relationships/slide" Target="slides/slide102.xml"/><Relationship Id="rId16" Type="http://schemas.openxmlformats.org/officeDocument/2006/relationships/slide" Target="slides/slide6.xml"/><Relationship Id="rId107" Type="http://schemas.openxmlformats.org/officeDocument/2006/relationships/slide" Target="slides/slide97.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slide" Target="slides/slide69.xml"/><Relationship Id="rId102" Type="http://schemas.openxmlformats.org/officeDocument/2006/relationships/slide" Target="slides/slide92.xml"/><Relationship Id="rId5" Type="http://schemas.openxmlformats.org/officeDocument/2006/relationships/slideMaster" Target="slideMasters/slideMaster2.xml"/><Relationship Id="rId90" Type="http://schemas.openxmlformats.org/officeDocument/2006/relationships/slide" Target="slides/slide80.xml"/><Relationship Id="rId95" Type="http://schemas.openxmlformats.org/officeDocument/2006/relationships/slide" Target="slides/slide85.xml"/><Relationship Id="rId22" Type="http://schemas.openxmlformats.org/officeDocument/2006/relationships/slide" Target="slides/slide12.xml"/><Relationship Id="rId27" Type="http://schemas.openxmlformats.org/officeDocument/2006/relationships/slide" Target="slides/slide17.xml"/><Relationship Id="rId43" Type="http://schemas.openxmlformats.org/officeDocument/2006/relationships/slide" Target="slides/slide33.xml"/><Relationship Id="rId48" Type="http://schemas.openxmlformats.org/officeDocument/2006/relationships/slide" Target="slides/slide38.xml"/><Relationship Id="rId64" Type="http://schemas.openxmlformats.org/officeDocument/2006/relationships/slide" Target="slides/slide54.xml"/><Relationship Id="rId69" Type="http://schemas.openxmlformats.org/officeDocument/2006/relationships/slide" Target="slides/slide59.xml"/><Relationship Id="rId113" Type="http://schemas.openxmlformats.org/officeDocument/2006/relationships/slide" Target="slides/slide103.xml"/><Relationship Id="rId118" Type="http://schemas.openxmlformats.org/officeDocument/2006/relationships/theme" Target="theme/theme1.xml"/><Relationship Id="rId80" Type="http://schemas.openxmlformats.org/officeDocument/2006/relationships/slide" Target="slides/slide70.xml"/><Relationship Id="rId85" Type="http://schemas.openxmlformats.org/officeDocument/2006/relationships/slide" Target="slides/slide75.xml"/><Relationship Id="rId12" Type="http://schemas.openxmlformats.org/officeDocument/2006/relationships/slide" Target="slides/slide2.xml"/><Relationship Id="rId17" Type="http://schemas.openxmlformats.org/officeDocument/2006/relationships/slide" Target="slides/slide7.xml"/><Relationship Id="rId33" Type="http://schemas.openxmlformats.org/officeDocument/2006/relationships/slide" Target="slides/slide23.xml"/><Relationship Id="rId38" Type="http://schemas.openxmlformats.org/officeDocument/2006/relationships/slide" Target="slides/slide28.xml"/><Relationship Id="rId59" Type="http://schemas.openxmlformats.org/officeDocument/2006/relationships/slide" Target="slides/slide49.xml"/><Relationship Id="rId103" Type="http://schemas.openxmlformats.org/officeDocument/2006/relationships/slide" Target="slides/slide93.xml"/><Relationship Id="rId108" Type="http://schemas.openxmlformats.org/officeDocument/2006/relationships/slide" Target="slides/slide98.xml"/><Relationship Id="rId54" Type="http://schemas.openxmlformats.org/officeDocument/2006/relationships/slide" Target="slides/slide44.xml"/><Relationship Id="rId70" Type="http://schemas.openxmlformats.org/officeDocument/2006/relationships/slide" Target="slides/slide60.xml"/><Relationship Id="rId75" Type="http://schemas.openxmlformats.org/officeDocument/2006/relationships/slide" Target="slides/slide65.xml"/><Relationship Id="rId91" Type="http://schemas.openxmlformats.org/officeDocument/2006/relationships/slide" Target="slides/slide81.xml"/><Relationship Id="rId96" Type="http://schemas.openxmlformats.org/officeDocument/2006/relationships/slide" Target="slides/slide86.xml"/><Relationship Id="rId1" Type="http://schemas.openxmlformats.org/officeDocument/2006/relationships/customXml" Target="../customXml/item1.xml"/><Relationship Id="rId6" Type="http://schemas.openxmlformats.org/officeDocument/2006/relationships/slideMaster" Target="slideMasters/slideMaster3.xml"/><Relationship Id="rId23" Type="http://schemas.openxmlformats.org/officeDocument/2006/relationships/slide" Target="slides/slide13.xml"/><Relationship Id="rId28" Type="http://schemas.openxmlformats.org/officeDocument/2006/relationships/slide" Target="slides/slide18.xml"/><Relationship Id="rId49" Type="http://schemas.openxmlformats.org/officeDocument/2006/relationships/slide" Target="slides/slide39.xml"/><Relationship Id="rId114" Type="http://schemas.openxmlformats.org/officeDocument/2006/relationships/slide" Target="slides/slide104.xml"/><Relationship Id="rId119" Type="http://schemas.openxmlformats.org/officeDocument/2006/relationships/tableStyles" Target="tableStyles.xml"/><Relationship Id="rId44" Type="http://schemas.openxmlformats.org/officeDocument/2006/relationships/slide" Target="slides/slide34.xml"/><Relationship Id="rId60" Type="http://schemas.openxmlformats.org/officeDocument/2006/relationships/slide" Target="slides/slide50.xml"/><Relationship Id="rId65" Type="http://schemas.openxmlformats.org/officeDocument/2006/relationships/slide" Target="slides/slide55.xml"/><Relationship Id="rId81" Type="http://schemas.openxmlformats.org/officeDocument/2006/relationships/slide" Target="slides/slide71.xml"/><Relationship Id="rId86" Type="http://schemas.openxmlformats.org/officeDocument/2006/relationships/slide" Target="slides/slide76.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109" Type="http://schemas.openxmlformats.org/officeDocument/2006/relationships/slide" Target="slides/slide9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97" Type="http://schemas.openxmlformats.org/officeDocument/2006/relationships/slide" Target="slides/slide87.xml"/><Relationship Id="rId104" Type="http://schemas.openxmlformats.org/officeDocument/2006/relationships/slide" Target="slides/slide94.xml"/><Relationship Id="rId120" Type="http://schemas.microsoft.com/office/2015/10/relationships/revisionInfo" Target="revisionInfo.xml"/><Relationship Id="rId7" Type="http://schemas.openxmlformats.org/officeDocument/2006/relationships/slideMaster" Target="slideMasters/slideMaster4.xml"/><Relationship Id="rId71" Type="http://schemas.openxmlformats.org/officeDocument/2006/relationships/slide" Target="slides/slide61.xml"/><Relationship Id="rId92" Type="http://schemas.openxmlformats.org/officeDocument/2006/relationships/slide" Target="slides/slide82.xml"/><Relationship Id="rId2" Type="http://schemas.openxmlformats.org/officeDocument/2006/relationships/customXml" Target="../customXml/item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87" Type="http://schemas.openxmlformats.org/officeDocument/2006/relationships/slide" Target="slides/slide77.xml"/><Relationship Id="rId110" Type="http://schemas.openxmlformats.org/officeDocument/2006/relationships/slide" Target="slides/slide100.xml"/><Relationship Id="rId115" Type="http://schemas.openxmlformats.org/officeDocument/2006/relationships/notesMaster" Target="notesMasters/notesMaster1.xml"/><Relationship Id="rId61" Type="http://schemas.openxmlformats.org/officeDocument/2006/relationships/slide" Target="slides/slide51.xml"/><Relationship Id="rId82" Type="http://schemas.openxmlformats.org/officeDocument/2006/relationships/slide" Target="slides/slide72.xml"/><Relationship Id="rId19" Type="http://schemas.openxmlformats.org/officeDocument/2006/relationships/slide" Target="slides/slide9.xml"/><Relationship Id="rId14" Type="http://schemas.openxmlformats.org/officeDocument/2006/relationships/slide" Target="slides/slide4.xml"/><Relationship Id="rId30" Type="http://schemas.openxmlformats.org/officeDocument/2006/relationships/slide" Target="slides/slide20.xml"/><Relationship Id="rId35" Type="http://schemas.openxmlformats.org/officeDocument/2006/relationships/slide" Target="slides/slide25.xml"/><Relationship Id="rId56" Type="http://schemas.openxmlformats.org/officeDocument/2006/relationships/slide" Target="slides/slide46.xml"/><Relationship Id="rId77" Type="http://schemas.openxmlformats.org/officeDocument/2006/relationships/slide" Target="slides/slide67.xml"/><Relationship Id="rId100" Type="http://schemas.openxmlformats.org/officeDocument/2006/relationships/slide" Target="slides/slide90.xml"/><Relationship Id="rId105" Type="http://schemas.openxmlformats.org/officeDocument/2006/relationships/slide" Target="slides/slide95.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93" Type="http://schemas.openxmlformats.org/officeDocument/2006/relationships/slide" Target="slides/slide83.xml"/><Relationship Id="rId98" Type="http://schemas.openxmlformats.org/officeDocument/2006/relationships/slide" Target="slides/slide88.xml"/><Relationship Id="rId121" Type="http://schemas.microsoft.com/office/2018/10/relationships/authors" Target="authors.xml"/><Relationship Id="rId3" Type="http://schemas.openxmlformats.org/officeDocument/2006/relationships/customXml" Target="../customXml/item3.xml"/><Relationship Id="rId25" Type="http://schemas.openxmlformats.org/officeDocument/2006/relationships/slide" Target="slides/slide15.xml"/><Relationship Id="rId46" Type="http://schemas.openxmlformats.org/officeDocument/2006/relationships/slide" Target="slides/slide36.xml"/><Relationship Id="rId67" Type="http://schemas.openxmlformats.org/officeDocument/2006/relationships/slide" Target="slides/slide57.xml"/><Relationship Id="rId116" Type="http://schemas.openxmlformats.org/officeDocument/2006/relationships/presProps" Target="presProps.xml"/><Relationship Id="rId20" Type="http://schemas.openxmlformats.org/officeDocument/2006/relationships/slide" Target="slides/slide10.xml"/><Relationship Id="rId41" Type="http://schemas.openxmlformats.org/officeDocument/2006/relationships/slide" Target="slides/slide31.xml"/><Relationship Id="rId62" Type="http://schemas.openxmlformats.org/officeDocument/2006/relationships/slide" Target="slides/slide52.xml"/><Relationship Id="rId83" Type="http://schemas.openxmlformats.org/officeDocument/2006/relationships/slide" Target="slides/slide73.xml"/><Relationship Id="rId88" Type="http://schemas.openxmlformats.org/officeDocument/2006/relationships/slide" Target="slides/slide78.xml"/><Relationship Id="rId111" Type="http://schemas.openxmlformats.org/officeDocument/2006/relationships/slide" Target="slides/slide101.xml"/><Relationship Id="rId15" Type="http://schemas.openxmlformats.org/officeDocument/2006/relationships/slide" Target="slides/slide5.xml"/><Relationship Id="rId36" Type="http://schemas.openxmlformats.org/officeDocument/2006/relationships/slide" Target="slides/slide26.xml"/><Relationship Id="rId57" Type="http://schemas.openxmlformats.org/officeDocument/2006/relationships/slide" Target="slides/slide47.xml"/><Relationship Id="rId106" Type="http://schemas.openxmlformats.org/officeDocument/2006/relationships/slide" Target="slides/slide96.xml"/><Relationship Id="rId10" Type="http://schemas.openxmlformats.org/officeDocument/2006/relationships/slideMaster" Target="slideMasters/slideMaster7.xml"/><Relationship Id="rId31" Type="http://schemas.openxmlformats.org/officeDocument/2006/relationships/slide" Target="slides/slide21.xml"/><Relationship Id="rId52" Type="http://schemas.openxmlformats.org/officeDocument/2006/relationships/slide" Target="slides/slide42.xml"/><Relationship Id="rId73" Type="http://schemas.openxmlformats.org/officeDocument/2006/relationships/slide" Target="slides/slide63.xml"/><Relationship Id="rId78" Type="http://schemas.openxmlformats.org/officeDocument/2006/relationships/slide" Target="slides/slide68.xml"/><Relationship Id="rId94" Type="http://schemas.openxmlformats.org/officeDocument/2006/relationships/slide" Target="slides/slide84.xml"/><Relationship Id="rId99" Type="http://schemas.openxmlformats.org/officeDocument/2006/relationships/slide" Target="slides/slide89.xml"/><Relationship Id="rId101" Type="http://schemas.openxmlformats.org/officeDocument/2006/relationships/slide" Target="slides/slide91.xml"/></Relationships>
</file>

<file path=ppt/comments/modernComment_7FFFF96E_52CA1B25.xml><?xml version="1.0" encoding="utf-8"?>
<p188:cmLst xmlns:a="http://schemas.openxmlformats.org/drawingml/2006/main" xmlns:r="http://schemas.openxmlformats.org/officeDocument/2006/relationships" xmlns:p188="http://schemas.microsoft.com/office/powerpoint/2018/8/main">
  <p188:cm id="{E9841B97-8A15-454D-AE49-B19C70ADBE24}" authorId="{7697028A-262F-F99C-E267-3FA1634A169A}" status="resolved" created="2026-10-05T22:07:44.471" complete="100000">
    <ac:deMkLst xmlns:ac="http://schemas.microsoft.com/office/drawing/2013/main/command">
      <pc:docMk xmlns:pc="http://schemas.microsoft.com/office/powerpoint/2013/main/command"/>
      <pc:sldMk xmlns:pc="http://schemas.microsoft.com/office/powerpoint/2013/main/command" cId="1388976933" sldId="2147481966"/>
      <ac:graphicFrameMk id="19" creationId="{D910BE67-A37A-FBD5-5F47-CB61CA11D6B3}"/>
    </ac:deMkLst>
    <p188:txBody>
      <a:bodyPr/>
      <a:lstStyle/>
      <a:p>
        <a:r>
          <a:rPr lang="en-US"/>
          <a:t>Once Nicolle recreates, we need to downstyle some capitalization</a:t>
        </a:r>
      </a:p>
    </p188:txBody>
  </p188:cm>
</p188:cmLst>
</file>

<file path=ppt/comments/modernComment_7FFFF96F_5911958E.xml><?xml version="1.0" encoding="utf-8"?>
<p188:cmLst xmlns:a="http://schemas.openxmlformats.org/drawingml/2006/main" xmlns:r="http://schemas.openxmlformats.org/officeDocument/2006/relationships" xmlns:p188="http://schemas.microsoft.com/office/powerpoint/2018/8/main">
  <p188:cm id="{618D93FD-6494-4E0B-83EB-1FFBED3686CA}" authorId="{7697028A-262F-F99C-E267-3FA1634A169A}" status="resolved" created="2026-10-05T22:08:28.192" complete="100000">
    <ac:deMkLst xmlns:ac="http://schemas.microsoft.com/office/drawing/2013/main/command">
      <pc:docMk xmlns:pc="http://schemas.microsoft.com/office/powerpoint/2013/main/command"/>
      <pc:sldMk xmlns:pc="http://schemas.microsoft.com/office/powerpoint/2013/main/command" cId="1494324622" sldId="2147481967"/>
      <ac:graphicFrameMk id="19" creationId="{CB2E9684-2637-6E01-2B88-357FF2E91BC2}"/>
    </ac:deMkLst>
    <p188:txBody>
      <a:bodyPr/>
      <a:lstStyle/>
      <a:p>
        <a:r>
          <a:rPr lang="en-US"/>
          <a:t>Same note here: capitalization needs to be corrected</a:t>
        </a:r>
      </a:p>
    </p188:txBody>
  </p188:cm>
</p188:cmLst>
</file>

<file path=ppt/comments/modernComment_7FFFFF7B_F39C1F30.xml><?xml version="1.0" encoding="utf-8"?>
<p188:cmLst xmlns:a="http://schemas.openxmlformats.org/drawingml/2006/main" xmlns:r="http://schemas.openxmlformats.org/officeDocument/2006/relationships" xmlns:p188="http://schemas.microsoft.com/office/powerpoint/2018/8/main">
  <p188:cm id="{F81F6151-9FB4-4799-98E7-2F8E9034A09E}" authorId="{7697028A-262F-F99C-E267-3FA1634A169A}" status="resolved" created="2026-10-05T21:26:54.112" complete="100000">
    <ac:txMkLst xmlns:ac="http://schemas.microsoft.com/office/drawing/2013/main/command">
      <pc:docMk xmlns:pc="http://schemas.microsoft.com/office/powerpoint/2013/main/command"/>
      <pc:sldMk xmlns:pc="http://schemas.microsoft.com/office/powerpoint/2013/main/command" cId="4087095088" sldId="2147483515"/>
      <ac:spMk id="3" creationId="{3517753B-AED7-2835-8350-C094A3B793E6}"/>
      <ac:txMk cp="284" len="29">
        <ac:context len="415" hash="3264728986"/>
      </ac:txMk>
    </ac:txMkLst>
    <p188:pos x="1738312" y="2797968"/>
    <p188:txBody>
      <a:bodyPr/>
      <a:lstStyle/>
      <a:p>
        <a:r>
          <a:rPr lang="en-US"/>
          <a:t>please define acronym if we haven't already for this speaker/presentation</a:t>
        </a:r>
      </a:p>
    </p188:txBody>
  </p188:cm>
</p188:cmLst>
</file>

<file path=ppt/comments/modernComment_7FFFFF9F_5DC356AF.xml><?xml version="1.0" encoding="utf-8"?>
<p188:cmLst xmlns:a="http://schemas.openxmlformats.org/drawingml/2006/main" xmlns:r="http://schemas.openxmlformats.org/officeDocument/2006/relationships" xmlns:p188="http://schemas.microsoft.com/office/powerpoint/2018/8/main">
  <p188:cm id="{9392C662-9006-4234-A543-B46DB58800D3}" authorId="{7697028A-262F-F99C-E267-3FA1634A169A}" status="resolved" created="2026-10-05T20:26:25.782" complete="100000">
    <ac:txMkLst xmlns:ac="http://schemas.microsoft.com/office/drawing/2013/main/command">
      <pc:docMk xmlns:pc="http://schemas.microsoft.com/office/powerpoint/2013/main/command"/>
      <pc:sldMk xmlns:pc="http://schemas.microsoft.com/office/powerpoint/2013/main/command" cId="1573082799" sldId="2147483551"/>
      <ac:spMk id="28" creationId="{E7EF8697-57BC-54E8-EA03-4294D0C609AE}"/>
      <ac:txMk cp="12" len="9">
        <ac:context len="34" hash="1224414274"/>
      </ac:txMk>
    </ac:txMkLst>
    <p188:pos x="1273968" y="857249"/>
    <p188:txBody>
      <a:bodyPr/>
      <a:lstStyle/>
      <a:p>
        <a:r>
          <a:rPr lang="en-US"/>
          <a:t>Not sure if this was defined previously. If not, please write out</a:t>
        </a:r>
      </a:p>
    </p188:txBody>
  </p188:cm>
</p188:cmLst>
</file>

<file path=ppt/comments/modernComment_7FFFFF87_B53D7424.xml><?xml version="1.0" encoding="utf-8"?>
<p188:cmLst xmlns:a="http://schemas.openxmlformats.org/drawingml/2006/main" xmlns:r="http://schemas.openxmlformats.org/officeDocument/2006/relationships" xmlns:p188="http://schemas.microsoft.com/office/powerpoint/2018/8/main">
  <p188:cm id="{F9ED8805-4602-4EAC-89AE-60AFF56950E5}" authorId="{7697028A-262F-F99C-E267-3FA1634A169A}" status="resolved" created="2026-10-05T19:48:21.324" complete="100000">
    <ac:txMkLst xmlns:ac="http://schemas.microsoft.com/office/drawing/2013/main/command">
      <pc:docMk xmlns:pc="http://schemas.microsoft.com/office/powerpoint/2013/main/command"/>
      <pc:sldMk xmlns:pc="http://schemas.microsoft.com/office/powerpoint/2013/main/command" cId="3040703524" sldId="2147483527"/>
      <ac:spMk id="6" creationId="{3815E0BC-2F4B-59DC-A41C-44AE621130FF}"/>
      <ac:txMk cp="0" len="12">
        <ac:context len="13" hash="1868011918"/>
      </ac:txMk>
    </ac:txMkLst>
    <p188:txBody>
      <a:bodyPr/>
      <a:lstStyle/>
      <a:p>
        <a:r>
          <a:rPr lang="en-US"/>
          <a:t>Date on title slide says Oct. 7. Here's says Oct. 8. Should be consistent. </a:t>
        </a:r>
      </a:p>
    </p188:txBody>
  </p188:cm>
</p188:cmLst>
</file>

<file path=ppt/comments/modernComment_7FFFFF88_530C8F7.xml><?xml version="1.0" encoding="utf-8"?>
<p188:cmLst xmlns:a="http://schemas.openxmlformats.org/drawingml/2006/main" xmlns:r="http://schemas.openxmlformats.org/officeDocument/2006/relationships" xmlns:p188="http://schemas.microsoft.com/office/powerpoint/2018/8/main">
  <p188:cm id="{04A88BEA-C1B7-47B0-B0F5-58DA0C0368D9}" authorId="{7697028A-262F-F99C-E267-3FA1634A169A}" status="resolved" created="2026-10-05T20:02:51.982" complete="100000">
    <ac:txMkLst xmlns:ac="http://schemas.microsoft.com/office/drawing/2013/main/command">
      <pc:docMk xmlns:pc="http://schemas.microsoft.com/office/powerpoint/2013/main/command"/>
      <pc:sldMk xmlns:pc="http://schemas.microsoft.com/office/powerpoint/2013/main/command" cId="87083255" sldId="2147483528"/>
      <ac:spMk id="6" creationId="{39C0BEF2-9E5C-BA12-DB98-B970E784A29D}"/>
      <ac:txMk cp="0" len="12">
        <ac:context len="13" hash="1868011918"/>
      </ac:txMk>
    </ac:txMkLst>
    <p188:pos x="1357312" y="297656"/>
    <p188:txBody>
      <a:bodyPr/>
      <a:lstStyle/>
      <a:p>
        <a:r>
          <a:rPr lang="en-US"/>
          <a:t>same note here: date doesn't match first slide</a:t>
        </a:r>
      </a:p>
    </p188:txBody>
  </p188:cm>
</p188:cmLst>
</file>

<file path=ppt/comments/modernComment_7FFFFF99_1D9AF1C1.xml><?xml version="1.0" encoding="utf-8"?>
<p188:cmLst xmlns:a="http://schemas.openxmlformats.org/drawingml/2006/main" xmlns:r="http://schemas.openxmlformats.org/officeDocument/2006/relationships" xmlns:p188="http://schemas.microsoft.com/office/powerpoint/2018/8/main">
  <p188:cm id="{FD7B0C69-5CB0-420C-B183-6B0F0A7E93D7}" authorId="{7697028A-262F-F99C-E267-3FA1634A169A}" status="resolved" created="2026-10-05T20:18:09.015" complete="100000">
    <ac:txMkLst xmlns:ac="http://schemas.microsoft.com/office/drawing/2013/main/command">
      <pc:docMk xmlns:pc="http://schemas.microsoft.com/office/powerpoint/2013/main/command"/>
      <pc:sldMk xmlns:pc="http://schemas.microsoft.com/office/powerpoint/2013/main/command" cId="496693697" sldId="2147483545"/>
      <ac:spMk id="6" creationId="{DBD7DE14-CC16-C69C-3C49-A911135258B1}"/>
      <ac:txMk cp="0" len="12">
        <ac:context len="13" hash="1868011918"/>
      </ac:txMk>
    </ac:txMkLst>
    <p188:txBody>
      <a:bodyPr/>
      <a:lstStyle/>
      <a:p>
        <a:r>
          <a:rPr lang="en-US"/>
          <a:t>Maybe all these dates are correct and the one on the title slide is wrong ...</a:t>
        </a:r>
      </a:p>
    </p188:txBody>
  </p188:cm>
</p188:cmLst>
</file>

<file path=ppt/comments/modernComment_7FFFFFA0_9C926652.xml><?xml version="1.0" encoding="utf-8"?>
<p188:cmLst xmlns:a="http://schemas.openxmlformats.org/drawingml/2006/main" xmlns:r="http://schemas.openxmlformats.org/officeDocument/2006/relationships" xmlns:p188="http://schemas.microsoft.com/office/powerpoint/2018/8/main">
  <p188:cm id="{78311E9A-79FC-43D5-9735-507B42AC5760}" authorId="{7697028A-262F-F99C-E267-3FA1634A169A}" status="resolved" created="2026-10-05T20:34:05.361" complete="100000">
    <ac:txMkLst xmlns:ac="http://schemas.microsoft.com/office/drawing/2013/main/command">
      <pc:docMk xmlns:pc="http://schemas.microsoft.com/office/powerpoint/2013/main/command"/>
      <pc:sldMk xmlns:pc="http://schemas.microsoft.com/office/powerpoint/2013/main/command" cId="2626840146" sldId="2147483552"/>
      <ac:spMk id="6" creationId="{8C1CD96C-9661-5094-4254-070FA4997020}"/>
      <ac:txMk cp="45" len="4">
        <ac:context len="51" hash="3726880248"/>
      </ac:txMk>
    </ac:txMkLst>
    <p188:pos x="2238374" y="1047749"/>
    <p188:txBody>
      <a:bodyPr/>
      <a:lstStyle/>
      <a:p>
        <a:r>
          <a:rPr lang="en-US"/>
          <a:t>recommend writing out on first reference</a:t>
        </a:r>
      </a:p>
    </p188:txBody>
  </p188:cm>
</p188:cmLst>
</file>

<file path=ppt/comments/modernComment_7FFFFFA1_D527A72C.xml><?xml version="1.0" encoding="utf-8"?>
<p188:cmLst xmlns:a="http://schemas.openxmlformats.org/drawingml/2006/main" xmlns:r="http://schemas.openxmlformats.org/officeDocument/2006/relationships" xmlns:p188="http://schemas.microsoft.com/office/powerpoint/2018/8/main">
  <p188:cm id="{0E7217F5-6AD1-3941-A098-7A5C03686653}" authorId="{D62CE8AA-9129-C201-AC49-2569EF84FE93}" created="2026-10-06T22:31:32.692">
    <ac:deMkLst xmlns:ac="http://schemas.microsoft.com/office/drawing/2013/main/command">
      <pc:docMk xmlns:pc="http://schemas.microsoft.com/office/powerpoint/2013/main/command"/>
      <pc:sldMk xmlns:pc="http://schemas.microsoft.com/office/powerpoint/2013/main/command" cId="3576145708" sldId="2147483553"/>
      <ac:picMk id="6" creationId="{E0E64C71-6806-20DF-A7C5-6AA4B291FA29}"/>
    </ac:deMkLst>
    <p188:txBody>
      <a:bodyPr/>
      <a:lstStyle/>
      <a:p>
        <a:r>
          <a:rPr lang="en-US"/>
          <a:t>[@Opolski, Johanna (VITA)] alt text needed</a:t>
        </a:r>
      </a:p>
    </p188:txBody>
  </p188:cm>
</p188:cmLst>
</file>

<file path=ppt/comments/modernComment_7FFFFFA3_95DF64B5.xml><?xml version="1.0" encoding="utf-8"?>
<p188:cmLst xmlns:a="http://schemas.openxmlformats.org/drawingml/2006/main" xmlns:r="http://schemas.openxmlformats.org/officeDocument/2006/relationships" xmlns:p188="http://schemas.microsoft.com/office/powerpoint/2018/8/main">
  <p188:cm id="{DE6617EE-BFA4-4944-8BED-C4802E75A796}" authorId="{7697028A-262F-F99C-E267-3FA1634A169A}" status="resolved" created="2026-10-05T20:38:20.299" complete="100000">
    <pc:sldMkLst xmlns:pc="http://schemas.microsoft.com/office/powerpoint/2013/main/command">
      <pc:docMk/>
      <pc:sldMk cId="2514445493" sldId="2147483555"/>
    </pc:sldMkLst>
    <p188:txBody>
      <a:bodyPr/>
      <a:lstStyle/>
      <a:p>
        <a:r>
          <a:rPr lang="en-US"/>
          <a:t>[@Milesh, Nicolle (VITA)] should this match the format of all the other intro slides (3, 7, 24)?</a:t>
        </a:r>
      </a:p>
    </p188:txBody>
    <p188:extLst>
      <p:ext xmlns:p="http://schemas.openxmlformats.org/presentationml/2006/main" uri="{57CB4572-C831-44C2-8A1C-0ADB6CCDFE69}">
        <p223:reactions xmlns:p223="http://schemas.microsoft.com/office/powerpoint/2022/03/main">
          <p223:rxn type="👍">
            <p223:instance time="2026-10-06T11:15:00.687" authorId="{46CDD730-0877-E130-8BE8-C2A6AC47A5C4}"/>
          </p223:rxn>
        </p223:reactions>
      </p:ext>
    </p188:extLst>
  </p188:cm>
</p188:cmLst>
</file>

<file path=ppt/comments/modernComment_7FFFFFA4_73F103F9.xml><?xml version="1.0" encoding="utf-8"?>
<p188:cmLst xmlns:a="http://schemas.openxmlformats.org/drawingml/2006/main" xmlns:r="http://schemas.openxmlformats.org/officeDocument/2006/relationships" xmlns:p188="http://schemas.microsoft.com/office/powerpoint/2018/8/main">
  <p188:cm id="{D9C1F58B-EA2E-4C52-82CA-141A41F1F5BF}" authorId="{7697028A-262F-F99C-E267-3FA1634A169A}" created="2026-10-05T20:38:47.487">
    <pc:sldMkLst xmlns:pc="http://schemas.microsoft.com/office/powerpoint/2013/main/command">
      <pc:docMk/>
      <pc:sldMk cId="1945175033" sldId="2147483556"/>
    </pc:sldMkLst>
    <p188:txBody>
      <a:bodyPr/>
      <a:lstStyle/>
      <a:p>
        <a:r>
          <a:rPr lang="en-US"/>
          <a:t>Same here: need to match other slides</a:t>
        </a:r>
      </a:p>
    </p188:txBody>
  </p188:cm>
</p188:cmLst>
</file>

<file path=ppt/comments/modernComment_7FFFFFA5_7DC4CE97.xml><?xml version="1.0" encoding="utf-8"?>
<p188:cmLst xmlns:a="http://schemas.openxmlformats.org/drawingml/2006/main" xmlns:r="http://schemas.openxmlformats.org/officeDocument/2006/relationships" xmlns:p188="http://schemas.microsoft.com/office/powerpoint/2018/8/main">
  <p188:cm id="{143F5647-8E3C-4DDB-8580-F6D84119A7AB}" authorId="{7697028A-262F-F99C-E267-3FA1634A169A}" status="resolved" created="2026-10-05T20:39:18.409" complete="100000">
    <pc:sldMkLst xmlns:pc="http://schemas.microsoft.com/office/powerpoint/2013/main/command">
      <pc:docMk/>
      <pc:sldMk cId="2110049943" sldId="2147483557"/>
    </pc:sldMkLst>
    <p188:txBody>
      <a:bodyPr/>
      <a:lstStyle/>
      <a:p>
        <a:r>
          <a:rPr lang="en-US"/>
          <a:t>recommend changing slide layout as this really isn't an agenda</a:t>
        </a:r>
      </a:p>
    </p188:txBody>
  </p188:cm>
</p188:cmLst>
</file>

<file path=ppt/comments/modernComment_7FFFFFA6_C36D8599.xml><?xml version="1.0" encoding="utf-8"?>
<p188:cmLst xmlns:a="http://schemas.openxmlformats.org/drawingml/2006/main" xmlns:r="http://schemas.openxmlformats.org/officeDocument/2006/relationships" xmlns:p188="http://schemas.microsoft.com/office/powerpoint/2018/8/main">
  <p188:cm id="{F4DB18E5-7BD0-403F-8A86-C7A7B279B13F}" authorId="{7697028A-262F-F99C-E267-3FA1634A169A}" status="resolved" created="2026-10-05T20:44:33.051" complete="100000">
    <ac:txMkLst xmlns:ac="http://schemas.microsoft.com/office/drawing/2013/main/command">
      <pc:docMk xmlns:pc="http://schemas.microsoft.com/office/powerpoint/2013/main/command"/>
      <pc:sldMk xmlns:pc="http://schemas.microsoft.com/office/powerpoint/2013/main/command" cId="3278734745" sldId="2147483558"/>
      <ac:spMk id="6" creationId="{CA7A6EB9-5F59-2DC9-89B1-8A2C2CBBC0A9}"/>
      <ac:txMk cp="253">
        <ac:context len="275" hash="1867932913"/>
      </ac:txMk>
    </ac:txMkLst>
    <p188:pos x="1409700" y="3632200"/>
    <p188:txBody>
      <a:bodyPr/>
      <a:lstStyle/>
      <a:p>
        <a:r>
          <a:rPr lang="en-US"/>
          <a:t>If we haven't defined, please write out</a:t>
        </a:r>
      </a:p>
    </p188:txBody>
  </p188:cm>
</p188:cmLst>
</file>

<file path=ppt/comments/modernComment_7FFFFFAA_954F2FF6.xml><?xml version="1.0" encoding="utf-8"?>
<p188:cmLst xmlns:a="http://schemas.openxmlformats.org/drawingml/2006/main" xmlns:r="http://schemas.openxmlformats.org/officeDocument/2006/relationships" xmlns:p188="http://schemas.microsoft.com/office/powerpoint/2018/8/main">
  <p188:cm id="{64868531-F924-4DDD-90DC-385BE62EB823}" authorId="{7697028A-262F-F99C-E267-3FA1634A169A}" created="2026-10-05T21:12:39.006">
    <ac:txMkLst xmlns:ac="http://schemas.microsoft.com/office/drawing/2013/main/command">
      <pc:docMk xmlns:pc="http://schemas.microsoft.com/office/powerpoint/2013/main/command"/>
      <pc:sldMk xmlns:pc="http://schemas.microsoft.com/office/powerpoint/2013/main/command" cId="2504994806" sldId="2147483562"/>
      <ac:spMk id="6" creationId="{ABF2EA02-8689-EF64-D05B-5A2B8AA11E2B}"/>
      <ac:txMk cp="30" len="51">
        <ac:context len="120" hash="2869600922"/>
      </ac:txMk>
    </ac:txMkLst>
    <p188:pos x="3619499" y="1012031"/>
    <p188:replyLst>
      <p188:reply id="{553CCCC8-ECE2-4620-83E4-23F74A568C87}" authorId="{4477CF7C-0368-766E-80FF-50EDBF91709B}" created="2026-10-06T15:07:25.134">
        <p188:txBody>
          <a:bodyPr/>
          <a:lstStyle/>
          <a:p>
            <a:r>
              <a:rPr lang="en-US"/>
              <a:t>Yes, this is the first, and it will happen yearly going forward (perhaps will be held every year?)
</a:t>
            </a:r>
          </a:p>
        </p188:txBody>
      </p188:reply>
    </p188:replyLst>
    <p188:txBody>
      <a:bodyPr/>
      <a:lstStyle/>
      <a:p>
        <a:r>
          <a:rPr lang="en-US"/>
          <a:t>These two things don't make sense to me. Are we hosting the first one now and plan to make it a yearly event? </a:t>
        </a:r>
      </a:p>
    </p188:txBody>
  </p188:cm>
</p188:cmLst>
</file>

<file path=ppt/comments/modernComment_7FFFFFAD_8A0D0274.xml><?xml version="1.0" encoding="utf-8"?>
<p188:cmLst xmlns:a="http://schemas.openxmlformats.org/drawingml/2006/main" xmlns:r="http://schemas.openxmlformats.org/officeDocument/2006/relationships" xmlns:p188="http://schemas.microsoft.com/office/powerpoint/2018/8/main">
  <p188:cm id="{AAE4AE6B-4025-4636-80A7-DEA14B87F521}" authorId="{7697028A-262F-F99C-E267-3FA1634A169A}" created="2026-10-06T17:46:58.480">
    <ac:txMkLst xmlns:ac="http://schemas.microsoft.com/office/drawing/2013/main/command">
      <pc:docMk xmlns:pc="http://schemas.microsoft.com/office/powerpoint/2013/main/command"/>
      <pc:sldMk xmlns:pc="http://schemas.microsoft.com/office/powerpoint/2013/main/command" cId="2316108404" sldId="2147483565"/>
      <ac:spMk id="2" creationId="{C95C63B3-EFAD-2B2F-D8FC-129CD67DA808}"/>
      <ac:txMk cp="12" len="34">
        <ac:context len="73" hash="4183274250"/>
      </ac:txMk>
    </ac:txMkLst>
    <p188:pos x="3643312" y="476249"/>
    <p188:txBody>
      <a:bodyPr/>
      <a:lstStyle/>
      <a:p>
        <a:r>
          <a:rPr lang="en-US"/>
          <a:t>Recommend writing out since we haven't defined this yet</a:t>
        </a:r>
      </a:p>
    </p188:txBody>
  </p188:cm>
  <p188:cm id="{AB2D1FEB-E00D-4C75-9505-3CA398E194F9}" authorId="{7697028A-262F-F99C-E267-3FA1634A169A}" status="resolved" created="2026-10-06T17:48:07.669" complete="100000">
    <ac:txMkLst xmlns:ac="http://schemas.microsoft.com/office/drawing/2013/main/command">
      <pc:docMk xmlns:pc="http://schemas.microsoft.com/office/powerpoint/2013/main/command"/>
      <pc:sldMk xmlns:pc="http://schemas.microsoft.com/office/powerpoint/2013/main/command" cId="2316108404" sldId="2147483565"/>
      <ac:spMk id="3" creationId="{E514B986-155A-4D87-0CA0-4B3D7337BB27}"/>
      <ac:txMk cp="355" len="16">
        <ac:context len="730" hash="4281517661"/>
      </ac:txMk>
    </ac:txMkLst>
    <p188:pos x="1273968" y="3119437"/>
    <p188:txBody>
      <a:bodyPr/>
      <a:lstStyle/>
      <a:p>
        <a:r>
          <a:rPr lang="en-US"/>
          <a:t>Recommend writing out since we haven't defined this yet</a:t>
        </a:r>
      </a:p>
    </p188:txBody>
  </p188:cm>
</p188:cmLst>
</file>

<file path=ppt/comments/modernComment_100_5B11DF7B.xml><?xml version="1.0" encoding="utf-8"?>
<p188:cmLst xmlns:a="http://schemas.openxmlformats.org/drawingml/2006/main" xmlns:r="http://schemas.openxmlformats.org/officeDocument/2006/relationships" xmlns:p188="http://schemas.microsoft.com/office/powerpoint/2018/8/main">
  <p188:cm id="{2BE76A60-F386-4192-9649-2E244B1C6F92}" authorId="{7697028A-262F-F99C-E267-3FA1634A169A}" status="resolved" created="2026-10-05T19:49:31.668" complete="100000">
    <ac:txMkLst xmlns:ac="http://schemas.microsoft.com/office/drawing/2013/main/command">
      <pc:docMk xmlns:pc="http://schemas.microsoft.com/office/powerpoint/2013/main/command"/>
      <pc:sldMk xmlns:pc="http://schemas.microsoft.com/office/powerpoint/2013/main/command" cId="1527897979" sldId="256"/>
      <ac:spMk id="6" creationId="{06237BF3-D2A0-CCB7-00C5-DF1A3C499454}"/>
      <ac:txMk cp="139" len="21">
        <ac:context len="267" hash="2991795494"/>
      </ac:txMk>
    </ac:txMkLst>
    <p188:pos x="2452687" y="2178843"/>
    <p188:txBody>
      <a:bodyPr/>
      <a:lstStyle/>
      <a:p>
        <a:r>
          <a:rPr lang="en-US"/>
          <a:t>write out upon first reference </a:t>
        </a:r>
      </a:p>
    </p188:txBody>
  </p188:cm>
  <p188:cm id="{950A0A24-8379-4AD7-A0F7-82533035A80D}" authorId="{7697028A-262F-F99C-E267-3FA1634A169A}" status="resolved" created="2026-10-05T19:49:42.308" complete="100000">
    <ac:txMkLst xmlns:ac="http://schemas.microsoft.com/office/drawing/2013/main/command">
      <pc:docMk xmlns:pc="http://schemas.microsoft.com/office/powerpoint/2013/main/command"/>
      <pc:sldMk xmlns:pc="http://schemas.microsoft.com/office/powerpoint/2013/main/command" cId="1527897979" sldId="256"/>
      <ac:spMk id="6" creationId="{06237BF3-D2A0-CCB7-00C5-DF1A3C499454}"/>
      <ac:txMk cp="180" len="16">
        <ac:context len="267" hash="2991795494"/>
      </ac:txMk>
    </ac:txMkLst>
    <p188:pos x="2845593" y="2774156"/>
    <p188:txBody>
      <a:bodyPr/>
      <a:lstStyle/>
      <a:p>
        <a:r>
          <a:rPr lang="en-US"/>
          <a:t>write out</a:t>
        </a:r>
      </a:p>
    </p188:txBody>
  </p188:cm>
  <p188:cm id="{7BBFB035-065B-46EA-8A74-8D92B5FA264D}" authorId="{7697028A-262F-F99C-E267-3FA1634A169A}" status="resolved" created="2026-10-05T19:49:52.590" complete="100000">
    <ac:txMkLst xmlns:ac="http://schemas.microsoft.com/office/drawing/2013/main/command">
      <pc:docMk xmlns:pc="http://schemas.microsoft.com/office/powerpoint/2013/main/command"/>
      <pc:sldMk xmlns:pc="http://schemas.microsoft.com/office/powerpoint/2013/main/command" cId="1527897979" sldId="256"/>
      <ac:spMk id="6" creationId="{06237BF3-D2A0-CCB7-00C5-DF1A3C499454}"/>
      <ac:txMk cp="223" len="25">
        <ac:context len="267" hash="2991795494"/>
      </ac:txMk>
    </ac:txMkLst>
    <p188:pos x="2845593" y="3357562"/>
    <p188:txBody>
      <a:bodyPr/>
      <a:lstStyle/>
      <a:p>
        <a:r>
          <a:rPr lang="en-US"/>
          <a:t>write out</a:t>
        </a:r>
      </a:p>
    </p188:txBody>
  </p188:cm>
  <p188:cm id="{09B0ED40-9F0A-45D0-ACAB-18BA9DEA973F}" authorId="{7697028A-262F-F99C-E267-3FA1634A169A}" created="2026-10-06T17:57:13.320">
    <ac:txMkLst xmlns:ac="http://schemas.microsoft.com/office/drawing/2013/main/command">
      <pc:docMk xmlns:pc="http://schemas.microsoft.com/office/powerpoint/2013/main/command"/>
      <pc:sldMk xmlns:pc="http://schemas.microsoft.com/office/powerpoint/2013/main/command" cId="1527897979" sldId="256"/>
      <ac:spMk id="6" creationId="{06237BF3-D2A0-CCB7-00C5-DF1A3C499454}"/>
      <ac:txMk cp="244" len="4">
        <ac:context len="267" hash="2991795494"/>
      </ac:txMk>
    </ac:txMkLst>
    <p188:pos x="4762499" y="3357562"/>
    <p188:txBody>
      <a:bodyPr/>
      <a:lstStyle/>
      <a:p>
        <a:r>
          <a:rPr lang="en-US"/>
          <a:t>define acronym on first reference</a:t>
        </a:r>
      </a:p>
    </p188:txBody>
  </p188:cm>
</p188:cmLst>
</file>

<file path=ppt/comments/modernComment_101_D1B35A81.xml><?xml version="1.0" encoding="utf-8"?>
<p188:cmLst xmlns:a="http://schemas.openxmlformats.org/drawingml/2006/main" xmlns:r="http://schemas.openxmlformats.org/officeDocument/2006/relationships" xmlns:p188="http://schemas.microsoft.com/office/powerpoint/2018/8/main">
  <p188:cm id="{E09A0BC8-4959-4ABA-8C2F-D102D616ED29}" authorId="{7697028A-262F-F99C-E267-3FA1634A169A}" status="resolved" created="2026-10-05T19:51:49.652" complete="100000">
    <ac:txMkLst xmlns:ac="http://schemas.microsoft.com/office/drawing/2013/main/command">
      <pc:docMk xmlns:pc="http://schemas.microsoft.com/office/powerpoint/2013/main/command"/>
      <pc:sldMk xmlns:pc="http://schemas.microsoft.com/office/powerpoint/2013/main/command" cId="3518192257" sldId="257"/>
      <ac:spMk id="9" creationId="{4457916E-1823-F025-A30C-0FDB3EBD90D7}"/>
      <ac:txMk cp="203" len="1">
        <ac:context len="959" hash="165806909"/>
      </ac:txMk>
    </ac:txMkLst>
    <p188:pos x="2083593" y="1750218"/>
    <p188:txBody>
      <a:bodyPr/>
      <a:lstStyle/>
      <a:p>
        <a:r>
          <a:rPr lang="en-US"/>
          <a:t>Available on the VITA website - released to sounds weird to me</a:t>
        </a:r>
      </a:p>
    </p188:txBody>
  </p188:cm>
</p188:cmLst>
</file>

<file path=ppt/comments/modernComment_104_49A8724C.xml><?xml version="1.0" encoding="utf-8"?>
<p188:cmLst xmlns:a="http://schemas.openxmlformats.org/drawingml/2006/main" xmlns:r="http://schemas.openxmlformats.org/officeDocument/2006/relationships" xmlns:p188="http://schemas.microsoft.com/office/powerpoint/2018/8/main">
  <p188:cm id="{3D65CDD7-A9D6-4456-88E9-09FBFC9D04CC}" authorId="{7697028A-262F-F99C-E267-3FA1634A169A}" status="resolved" created="2026-10-05T19:46:39.355" complete="100000">
    <ac:txMkLst xmlns:ac="http://schemas.microsoft.com/office/drawing/2013/main/command">
      <pc:docMk xmlns:pc="http://schemas.microsoft.com/office/powerpoint/2013/main/command"/>
      <pc:sldMk xmlns:pc="http://schemas.microsoft.com/office/powerpoint/2013/main/command" cId="1235776076" sldId="260"/>
      <ac:graphicFrameMk id="7" creationId="{3A1C2F88-C9CF-A099-1B0F-5266FDE94C93}"/>
      <ac:tblMk/>
      <ac:tcMk rowId="4192583701" colId="3193623188"/>
      <ac:txMk cp="4" len="1">
        <ac:context len="45" hash="917249275"/>
      </ac:txMk>
    </ac:txMkLst>
    <p188:pos x="6453187" y="3452812"/>
    <p188:txBody>
      <a:bodyPr/>
      <a:lstStyle/>
      <a:p>
        <a:r>
          <a:rPr lang="en-US"/>
          <a:t>Please add full last name to be consistent with others on agenda</a:t>
        </a:r>
      </a:p>
    </p188:txBody>
  </p188:cm>
</p188:cmLst>
</file>

<file path=ppt/comments/modernComment_106_D020E0C0.xml><?xml version="1.0" encoding="utf-8"?>
<p188:cmLst xmlns:a="http://schemas.openxmlformats.org/drawingml/2006/main" xmlns:r="http://schemas.openxmlformats.org/officeDocument/2006/relationships" xmlns:p188="http://schemas.microsoft.com/office/powerpoint/2018/8/main">
  <p188:cm id="{8C5184B2-AE5D-43F9-8A1D-03EBB4824A2C}" authorId="{7697028A-262F-F99C-E267-3FA1634A169A}" status="resolved" created="2026-10-06T17:49:10.936" complete="100000">
    <ac:txMkLst xmlns:ac="http://schemas.microsoft.com/office/drawing/2013/main/command">
      <pc:docMk xmlns:pc="http://schemas.microsoft.com/office/powerpoint/2013/main/command"/>
      <pc:sldMk xmlns:pc="http://schemas.microsoft.com/office/powerpoint/2013/main/command" cId="3491815616" sldId="262"/>
      <ac:spMk id="3" creationId="{E5975F13-6E4D-0B18-A6C6-0318D294596E}"/>
      <ac:txMk cp="30" len="37">
        <ac:context len="436" hash="3324931956"/>
      </ac:txMk>
    </ac:txMkLst>
    <p188:pos x="2776602" y="751561"/>
    <p188:txBody>
      <a:bodyPr/>
      <a:lstStyle/>
      <a:p>
        <a:r>
          <a:rPr lang="en-US"/>
          <a:t>define acronym on first reference</a:t>
        </a:r>
      </a:p>
    </p188:txBody>
  </p188:cm>
</p188:cmLst>
</file>

<file path=ppt/comments/modernComment_118_97FEDFAA.xml><?xml version="1.0" encoding="utf-8"?>
<p188:cmLst xmlns:a="http://schemas.openxmlformats.org/drawingml/2006/main" xmlns:r="http://schemas.openxmlformats.org/officeDocument/2006/relationships" xmlns:p188="http://schemas.microsoft.com/office/powerpoint/2018/8/main">
  <p188:cm id="{3AD1F998-37A4-4568-94DB-F37B90601D18}" authorId="{7697028A-262F-F99C-E267-3FA1634A169A}" created="2026-10-05T22:43:55.925">
    <ac:deMkLst xmlns:ac="http://schemas.microsoft.com/office/drawing/2013/main/command">
      <pc:docMk xmlns:pc="http://schemas.microsoft.com/office/powerpoint/2013/main/command"/>
      <pc:sldMk xmlns:pc="http://schemas.microsoft.com/office/powerpoint/2013/main/command" cId="2550063018" sldId="280"/>
      <ac:spMk id="4" creationId="{3092B602-E694-999B-E3DF-6F1304FD6818}"/>
    </ac:deMkLst>
    <p188:txBody>
      <a:bodyPr/>
      <a:lstStyle/>
      <a:p>
        <a:r>
          <a:rPr lang="en-US"/>
          <a:t>getting a bad shadow down here. Need to rework this</a:t>
        </a:r>
      </a:p>
    </p188:txBody>
  </p188:cm>
</p188:cmLst>
</file>

<file path=ppt/comments/modernComment_133_50E8DD48.xml><?xml version="1.0" encoding="utf-8"?>
<p188:cmLst xmlns:a="http://schemas.openxmlformats.org/drawingml/2006/main" xmlns:r="http://schemas.openxmlformats.org/officeDocument/2006/relationships" xmlns:p188="http://schemas.microsoft.com/office/powerpoint/2018/8/main">
  <p188:cm id="{6557DC67-240B-4020-B8A6-5C28A6DE5752}" authorId="{7697028A-262F-F99C-E267-3FA1634A169A}" created="2026-10-05T22:51:45.277">
    <ac:txMkLst xmlns:ac="http://schemas.microsoft.com/office/drawing/2013/main/command">
      <pc:docMk xmlns:pc="http://schemas.microsoft.com/office/powerpoint/2013/main/command"/>
      <pc:sldMk xmlns:pc="http://schemas.microsoft.com/office/powerpoint/2013/main/command" cId="1357438280" sldId="307"/>
      <ac:spMk id="3" creationId="{B796A54C-00C1-818E-8716-F2E52D0098E8}"/>
      <ac:txMk cp="136" len="19">
        <ac:context len="156" hash="1535209118"/>
      </ac:txMk>
    </ac:txMkLst>
    <p188:pos x="3289300" y="1790700"/>
    <p188:txBody>
      <a:bodyPr/>
      <a:lstStyle/>
      <a:p>
        <a:r>
          <a:rPr lang="en-US"/>
          <a:t>update text color for accessibility (color contrast)</a:t>
        </a:r>
      </a:p>
    </p188:txBody>
  </p188:cm>
  <p188:cm id="{DF823F1F-4ABC-475C-9C66-B6DF041081ED}" authorId="{7697028A-262F-F99C-E267-3FA1634A169A}" created="2026-10-07T02:05:49.047">
    <ac:txMkLst xmlns:ac="http://schemas.microsoft.com/office/drawing/2013/main/command">
      <pc:docMk xmlns:pc="http://schemas.microsoft.com/office/powerpoint/2013/main/command"/>
      <pc:sldMk xmlns:pc="http://schemas.microsoft.com/office/powerpoint/2013/main/command" cId="1357438280" sldId="307"/>
      <ac:spMk id="3" creationId="{B796A54C-00C1-818E-8716-F2E52D0098E8}"/>
      <ac:txMk cp="136" len="19">
        <ac:context len="156" hash="1535209118"/>
      </ac:txMk>
    </ac:txMkLst>
    <p188:pos x="3274218" y="1774031"/>
    <p188:txBody>
      <a:bodyPr/>
      <a:lstStyle/>
      <a:p>
        <a:r>
          <a:rPr lang="en-US"/>
          <a:t>[@Milesh, Nicolle (VITA)] next to change URL color so we can see it, please</a:t>
        </a:r>
      </a:p>
    </p188:txBody>
  </p188:cm>
</p188:cmLst>
</file>

<file path=ppt/comments/modernComment_250_9A44B0D0.xml><?xml version="1.0" encoding="utf-8"?>
<p188:cmLst xmlns:a="http://schemas.openxmlformats.org/drawingml/2006/main" xmlns:r="http://schemas.openxmlformats.org/officeDocument/2006/relationships" xmlns:p188="http://schemas.microsoft.com/office/powerpoint/2018/8/main">
  <p188:cm id="{8398768E-EBBF-4CCD-A6BA-01ED74F69688}" authorId="{7697028A-262F-F99C-E267-3FA1634A169A}" created="2026-10-05T21:51:36.906">
    <ac:deMkLst xmlns:ac="http://schemas.microsoft.com/office/drawing/2013/main/command">
      <pc:docMk xmlns:pc="http://schemas.microsoft.com/office/powerpoint/2013/main/command"/>
      <pc:sldMk xmlns:pc="http://schemas.microsoft.com/office/powerpoint/2013/main/command" cId="2588192976" sldId="592"/>
      <ac:graphicFrameMk id="16" creationId="{269ED11B-AB0A-75A4-C7C1-12FB15019350}"/>
    </ac:deMkLst>
    <p188:replyLst>
      <p188:reply id="{8320CF39-1BBC-3348-AEA6-BD74CCCA1193}" authorId="{D62CE8AA-9129-C201-AC49-2569EF84FE93}" created="2026-10-06T11:35:27.813">
        <p188:txBody>
          <a:bodyPr/>
          <a:lstStyle/>
          <a:p>
            <a:r>
              <a:rPr lang="en-US"/>
              <a:t>[@Guild, Jennifer (VITA)] kept it as a SmartArt and started to remove capitalization</a:t>
            </a:r>
          </a:p>
        </p188:txBody>
        <p188:extLst>
          <p:ext xmlns:p="http://schemas.openxmlformats.org/presentationml/2006/main" uri="{57CB4572-C831-44C2-8A1C-0ADB6CCDFE69}">
            <p223:reactions xmlns:p223="http://schemas.microsoft.com/office/powerpoint/2022/03/main">
              <p223:rxn type="👍">
                <p223:instance time="2026-10-06T12:57:24.481" authorId="{7697028A-262F-F99C-E267-3FA1634A169A}"/>
              </p223:rxn>
            </p223:reactions>
          </p:ext>
        </p188:extLst>
      </p188:reply>
    </p188:replyLst>
    <p188:txBody>
      <a:bodyPr/>
      <a:lstStyle/>
      <a:p>
        <a:r>
          <a:rPr lang="en-US"/>
          <a:t>recommend having Nicolle remake so we can remove unneeded capitalization in text</a:t>
        </a:r>
      </a:p>
    </p188:txBody>
  </p188:cm>
  <p188:cm id="{BFC9E779-398B-3249-A2BF-12A242E7217E}" authorId="{D62CE8AA-9129-C201-AC49-2569EF84FE93}" created="2026-10-06T22:36:57.594">
    <ac:deMkLst xmlns:ac="http://schemas.microsoft.com/office/drawing/2013/main/command">
      <pc:docMk xmlns:pc="http://schemas.microsoft.com/office/powerpoint/2013/main/command"/>
      <pc:sldMk xmlns:pc="http://schemas.microsoft.com/office/powerpoint/2013/main/command" cId="2588192976" sldId="592"/>
      <ac:graphicFrameMk id="16" creationId="{269ED11B-AB0A-75A4-C7C1-12FB15019350}"/>
    </ac:deMkLst>
    <p188:txBody>
      <a:bodyPr/>
      <a:lstStyle/>
      <a:p>
        <a:r>
          <a:rPr lang="en-US"/>
          <a:t>[@Opolski, Johanna (VITA)] alt text needed for the SmartArt</a:t>
        </a:r>
      </a:p>
    </p188:txBody>
  </p188:cm>
</p188:cmLst>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EE75A2F-E057-41AA-969A-C4A1DDF6213E}" type="doc">
      <dgm:prSet loTypeId="urn:microsoft.com/office/officeart/2005/8/layout/matrix1" loCatId="matrix" qsTypeId="urn:microsoft.com/office/officeart/2005/8/quickstyle/simple1#1" qsCatId="simple" csTypeId="urn:microsoft.com/office/officeart/2005/8/colors/accent1_2#1" csCatId="accent1" phldr="1"/>
      <dgm:spPr/>
      <dgm:t>
        <a:bodyPr/>
        <a:lstStyle/>
        <a:p>
          <a:endParaRPr lang="en-US"/>
        </a:p>
      </dgm:t>
    </dgm:pt>
    <dgm:pt modelId="{F1506ED5-6815-4252-B54C-32351B051C86}">
      <dgm:prSet phldrT="[Text]" phldr="0" custT="1"/>
      <dgm:spPr>
        <a:solidFill>
          <a:schemeClr val="accent3">
            <a:lumMod val="75000"/>
          </a:schemeClr>
        </a:solidFill>
      </dgm:spPr>
      <dgm:t>
        <a:bodyPr/>
        <a:lstStyle/>
        <a:p>
          <a:r>
            <a:rPr lang="en-US" sz="2400" b="1" spc="70" baseline="0">
              <a:solidFill>
                <a:schemeClr val="bg1"/>
              </a:solidFill>
              <a:latin typeface="Roboto"/>
              <a:ea typeface="Roboto"/>
              <a:cs typeface="Roboto"/>
            </a:rPr>
            <a:t>Methods of procurement</a:t>
          </a:r>
        </a:p>
      </dgm:t>
    </dgm:pt>
    <dgm:pt modelId="{3292268B-769D-4D01-BCB2-1DD6827043C9}" type="parTrans" cxnId="{61533A0F-EFA6-4138-A424-CC1447368137}">
      <dgm:prSet/>
      <dgm:spPr/>
      <dgm:t>
        <a:bodyPr/>
        <a:lstStyle/>
        <a:p>
          <a:endParaRPr lang="en-US"/>
        </a:p>
      </dgm:t>
    </dgm:pt>
    <dgm:pt modelId="{423527C7-D967-42FB-82AC-23E246C1FD6F}" type="sibTrans" cxnId="{61533A0F-EFA6-4138-A424-CC1447368137}">
      <dgm:prSet/>
      <dgm:spPr/>
      <dgm:t>
        <a:bodyPr/>
        <a:lstStyle/>
        <a:p>
          <a:endParaRPr lang="en-US"/>
        </a:p>
      </dgm:t>
    </dgm:pt>
    <dgm:pt modelId="{2625B371-EDF7-4EE9-AA04-06FEA2E0A2BC}">
      <dgm:prSet phldrT="[Text]" phldr="0" custT="1"/>
      <dgm:spPr/>
      <dgm:t>
        <a:bodyPr/>
        <a:lstStyle/>
        <a:p>
          <a:pPr rtl="0"/>
          <a:r>
            <a:rPr lang="en-US" sz="2000">
              <a:latin typeface="Roboto"/>
              <a:ea typeface="Roboto"/>
              <a:cs typeface="Roboto"/>
            </a:rPr>
            <a:t>VITA statewide contracts, specifically software VAR contracts </a:t>
          </a:r>
          <a:br>
            <a:rPr lang="en-US" sz="2000">
              <a:latin typeface="Roboto"/>
              <a:ea typeface="Roboto"/>
              <a:cs typeface="Roboto"/>
            </a:rPr>
          </a:br>
          <a:r>
            <a:rPr lang="en-US" sz="2000">
              <a:latin typeface="Roboto"/>
              <a:ea typeface="Roboto"/>
              <a:cs typeface="Roboto"/>
            </a:rPr>
            <a:t>(i.e., POs and SOWs)</a:t>
          </a:r>
        </a:p>
      </dgm:t>
    </dgm:pt>
    <dgm:pt modelId="{ED2F99E8-208C-4BE1-96A4-9D7BC9646A8D}" type="parTrans" cxnId="{C2AFCD58-4241-46E3-9D43-999CED58566E}">
      <dgm:prSet/>
      <dgm:spPr/>
      <dgm:t>
        <a:bodyPr/>
        <a:lstStyle/>
        <a:p>
          <a:endParaRPr lang="en-US"/>
        </a:p>
      </dgm:t>
    </dgm:pt>
    <dgm:pt modelId="{7A3429AC-0B1C-4D91-8BA7-B99EAEEBDCD5}" type="sibTrans" cxnId="{C2AFCD58-4241-46E3-9D43-999CED58566E}">
      <dgm:prSet/>
      <dgm:spPr/>
      <dgm:t>
        <a:bodyPr/>
        <a:lstStyle/>
        <a:p>
          <a:endParaRPr lang="en-US"/>
        </a:p>
      </dgm:t>
    </dgm:pt>
    <dgm:pt modelId="{32D4E250-036F-401A-B865-030A410F654A}">
      <dgm:prSet phldrT="[Text]" phldr="0" custT="1"/>
      <dgm:spPr/>
      <dgm:t>
        <a:bodyPr/>
        <a:lstStyle/>
        <a:p>
          <a:pPr rtl="0"/>
          <a:r>
            <a:rPr lang="en-US" sz="2000">
              <a:latin typeface="Roboto"/>
              <a:ea typeface="Roboto"/>
              <a:cs typeface="Roboto"/>
            </a:rPr>
            <a:t>Cooperative contracts </a:t>
          </a:r>
          <a:br>
            <a:rPr lang="en-US" sz="2000">
              <a:latin typeface="Roboto"/>
              <a:ea typeface="Roboto"/>
              <a:cs typeface="Roboto"/>
            </a:rPr>
          </a:br>
          <a:r>
            <a:rPr lang="en-US" sz="2000">
              <a:latin typeface="Roboto"/>
              <a:ea typeface="Roboto"/>
              <a:cs typeface="Roboto"/>
            </a:rPr>
            <a:t>(GSA, NASPO, etc.)</a:t>
          </a:r>
        </a:p>
      </dgm:t>
    </dgm:pt>
    <dgm:pt modelId="{81133046-A1CB-4DAE-8826-49A89A07366C}" type="parTrans" cxnId="{094D256F-5F66-4440-9197-E2256FD7C30F}">
      <dgm:prSet/>
      <dgm:spPr/>
      <dgm:t>
        <a:bodyPr/>
        <a:lstStyle/>
        <a:p>
          <a:endParaRPr lang="en-US"/>
        </a:p>
      </dgm:t>
    </dgm:pt>
    <dgm:pt modelId="{FCBDA85E-9017-4B96-9210-826F84274E07}" type="sibTrans" cxnId="{094D256F-5F66-4440-9197-E2256FD7C30F}">
      <dgm:prSet/>
      <dgm:spPr/>
      <dgm:t>
        <a:bodyPr/>
        <a:lstStyle/>
        <a:p>
          <a:endParaRPr lang="en-US"/>
        </a:p>
      </dgm:t>
    </dgm:pt>
    <dgm:pt modelId="{A1AA5246-E7AA-4B02-AFC7-F91CF8493DB0}">
      <dgm:prSet phldrT="[Text]" phldr="0" custT="1"/>
      <dgm:spPr/>
      <dgm:t>
        <a:bodyPr/>
        <a:lstStyle/>
        <a:p>
          <a:r>
            <a:rPr lang="en-US" sz="2000">
              <a:latin typeface="Roboto"/>
              <a:ea typeface="Roboto"/>
              <a:cs typeface="Roboto"/>
            </a:rPr>
            <a:t>Request for proposals (RFP)/solicitations with a cloud component</a:t>
          </a:r>
        </a:p>
      </dgm:t>
    </dgm:pt>
    <dgm:pt modelId="{C6CCDC33-932F-4707-9986-BAC5163D7889}" type="parTrans" cxnId="{6C152B43-9656-4CA6-9B16-36D1550E319D}">
      <dgm:prSet/>
      <dgm:spPr/>
      <dgm:t>
        <a:bodyPr/>
        <a:lstStyle/>
        <a:p>
          <a:endParaRPr lang="en-US"/>
        </a:p>
      </dgm:t>
    </dgm:pt>
    <dgm:pt modelId="{0CB9A50E-8FDA-45F7-9A54-BEC03AB111DD}" type="sibTrans" cxnId="{6C152B43-9656-4CA6-9B16-36D1550E319D}">
      <dgm:prSet/>
      <dgm:spPr/>
      <dgm:t>
        <a:bodyPr/>
        <a:lstStyle/>
        <a:p>
          <a:endParaRPr lang="en-US"/>
        </a:p>
      </dgm:t>
    </dgm:pt>
    <dgm:pt modelId="{BADA260B-94F8-4E3F-840F-5A8270E94DE0}">
      <dgm:prSet custT="1"/>
      <dgm:spPr/>
      <dgm:t>
        <a:bodyPr/>
        <a:lstStyle/>
        <a:p>
          <a:r>
            <a:rPr lang="en-US" sz="2000">
              <a:latin typeface="Roboto"/>
              <a:ea typeface="Roboto"/>
              <a:cs typeface="Roboto"/>
            </a:rPr>
            <a:t>Any procurement that involves a cloud component (i.e., small purchases, sole source, emergency, etc.)</a:t>
          </a:r>
        </a:p>
      </dgm:t>
    </dgm:pt>
    <dgm:pt modelId="{6592538B-AD98-4ED4-8DA6-742E23478EF4}" type="parTrans" cxnId="{F73E9C88-C7E2-408C-95FF-F5EF58C7D1BD}">
      <dgm:prSet/>
      <dgm:spPr/>
      <dgm:t>
        <a:bodyPr/>
        <a:lstStyle/>
        <a:p>
          <a:endParaRPr lang="en-US"/>
        </a:p>
      </dgm:t>
    </dgm:pt>
    <dgm:pt modelId="{05A88252-2B79-42E5-AB76-DC5BEFE9F26F}" type="sibTrans" cxnId="{F73E9C88-C7E2-408C-95FF-F5EF58C7D1BD}">
      <dgm:prSet/>
      <dgm:spPr/>
      <dgm:t>
        <a:bodyPr/>
        <a:lstStyle/>
        <a:p>
          <a:endParaRPr lang="en-US"/>
        </a:p>
      </dgm:t>
    </dgm:pt>
    <dgm:pt modelId="{8D22C735-8F71-44AB-8D3F-BC66E58C2BD2}">
      <dgm:prSet/>
      <dgm:spPr/>
      <dgm:t>
        <a:bodyPr/>
        <a:lstStyle/>
        <a:p>
          <a:endParaRPr lang="en-US"/>
        </a:p>
      </dgm:t>
    </dgm:pt>
    <dgm:pt modelId="{9AAAECD2-4AC7-4A61-8E74-9B2D8B47348B}" type="parTrans" cxnId="{4788FE1B-B0A7-4992-BD71-B2558E2561A0}">
      <dgm:prSet/>
      <dgm:spPr/>
      <dgm:t>
        <a:bodyPr/>
        <a:lstStyle/>
        <a:p>
          <a:endParaRPr lang="en-US"/>
        </a:p>
      </dgm:t>
    </dgm:pt>
    <dgm:pt modelId="{33281CD0-2E85-4232-AD53-25D781039EE2}" type="sibTrans" cxnId="{4788FE1B-B0A7-4992-BD71-B2558E2561A0}">
      <dgm:prSet/>
      <dgm:spPr/>
      <dgm:t>
        <a:bodyPr/>
        <a:lstStyle/>
        <a:p>
          <a:endParaRPr lang="en-US"/>
        </a:p>
      </dgm:t>
    </dgm:pt>
    <dgm:pt modelId="{4A76E57A-1792-4471-A4A2-46BC355C6B00}">
      <dgm:prSet/>
      <dgm:spPr/>
      <dgm:t>
        <a:bodyPr/>
        <a:lstStyle/>
        <a:p>
          <a:endParaRPr lang="en-US"/>
        </a:p>
      </dgm:t>
    </dgm:pt>
    <dgm:pt modelId="{E512410F-DAFC-40C0-883D-DA1893154C02}" type="parTrans" cxnId="{9EFF8A65-2ED6-40E8-AB6E-EF23F6205312}">
      <dgm:prSet/>
      <dgm:spPr/>
      <dgm:t>
        <a:bodyPr/>
        <a:lstStyle/>
        <a:p>
          <a:endParaRPr lang="en-US"/>
        </a:p>
      </dgm:t>
    </dgm:pt>
    <dgm:pt modelId="{BC4BCAF9-011D-44DD-B17F-362C42ECBA47}" type="sibTrans" cxnId="{9EFF8A65-2ED6-40E8-AB6E-EF23F6205312}">
      <dgm:prSet/>
      <dgm:spPr/>
      <dgm:t>
        <a:bodyPr/>
        <a:lstStyle/>
        <a:p>
          <a:endParaRPr lang="en-US"/>
        </a:p>
      </dgm:t>
    </dgm:pt>
    <dgm:pt modelId="{8408AB87-E08C-4300-BCA7-02A1BAE25E0D}" type="pres">
      <dgm:prSet presAssocID="{FEE75A2F-E057-41AA-969A-C4A1DDF6213E}" presName="diagram" presStyleCnt="0">
        <dgm:presLayoutVars>
          <dgm:chMax val="1"/>
          <dgm:dir/>
          <dgm:animLvl val="ctr"/>
          <dgm:resizeHandles val="exact"/>
        </dgm:presLayoutVars>
      </dgm:prSet>
      <dgm:spPr/>
    </dgm:pt>
    <dgm:pt modelId="{FD4A7310-7619-43DC-83BC-16DEF661E39A}" type="pres">
      <dgm:prSet presAssocID="{FEE75A2F-E057-41AA-969A-C4A1DDF6213E}" presName="matrix" presStyleCnt="0"/>
      <dgm:spPr/>
    </dgm:pt>
    <dgm:pt modelId="{6EAF3D82-9CC7-4D77-B29F-10D263693E3C}" type="pres">
      <dgm:prSet presAssocID="{FEE75A2F-E057-41AA-969A-C4A1DDF6213E}" presName="tile1" presStyleLbl="node1" presStyleIdx="0" presStyleCnt="4" custLinFactNeighborX="-530" custLinFactNeighborY="-16470"/>
      <dgm:spPr/>
    </dgm:pt>
    <dgm:pt modelId="{51BA8A9F-098A-4C5D-B470-B06C26E11827}" type="pres">
      <dgm:prSet presAssocID="{FEE75A2F-E057-41AA-969A-C4A1DDF6213E}" presName="tile1text" presStyleLbl="node1" presStyleIdx="0" presStyleCnt="4">
        <dgm:presLayoutVars>
          <dgm:chMax val="0"/>
          <dgm:chPref val="0"/>
          <dgm:bulletEnabled val="1"/>
        </dgm:presLayoutVars>
      </dgm:prSet>
      <dgm:spPr/>
    </dgm:pt>
    <dgm:pt modelId="{34028D49-0653-40CF-95FB-B752E0ADE15B}" type="pres">
      <dgm:prSet presAssocID="{FEE75A2F-E057-41AA-969A-C4A1DDF6213E}" presName="tile2" presStyleLbl="node1" presStyleIdx="1" presStyleCnt="4" custLinFactNeighborX="863" custLinFactNeighborY="-1021"/>
      <dgm:spPr/>
    </dgm:pt>
    <dgm:pt modelId="{6CF3C90E-4F13-4A26-A982-1F5BC0153670}" type="pres">
      <dgm:prSet presAssocID="{FEE75A2F-E057-41AA-969A-C4A1DDF6213E}" presName="tile2text" presStyleLbl="node1" presStyleIdx="1" presStyleCnt="4">
        <dgm:presLayoutVars>
          <dgm:chMax val="0"/>
          <dgm:chPref val="0"/>
          <dgm:bulletEnabled val="1"/>
        </dgm:presLayoutVars>
      </dgm:prSet>
      <dgm:spPr/>
    </dgm:pt>
    <dgm:pt modelId="{83DA5BE1-3995-4A74-8878-78C2B3613119}" type="pres">
      <dgm:prSet presAssocID="{FEE75A2F-E057-41AA-969A-C4A1DDF6213E}" presName="tile3" presStyleLbl="node1" presStyleIdx="2" presStyleCnt="4"/>
      <dgm:spPr/>
    </dgm:pt>
    <dgm:pt modelId="{8EBB8A45-3C14-4D7E-B3E2-208F898E80A3}" type="pres">
      <dgm:prSet presAssocID="{FEE75A2F-E057-41AA-969A-C4A1DDF6213E}" presName="tile3text" presStyleLbl="node1" presStyleIdx="2" presStyleCnt="4">
        <dgm:presLayoutVars>
          <dgm:chMax val="0"/>
          <dgm:chPref val="0"/>
          <dgm:bulletEnabled val="1"/>
        </dgm:presLayoutVars>
      </dgm:prSet>
      <dgm:spPr/>
    </dgm:pt>
    <dgm:pt modelId="{E801D506-92C5-43E9-8EB3-29A1EF82E3EC}" type="pres">
      <dgm:prSet presAssocID="{FEE75A2F-E057-41AA-969A-C4A1DDF6213E}" presName="tile4" presStyleLbl="node1" presStyleIdx="3" presStyleCnt="4"/>
      <dgm:spPr/>
    </dgm:pt>
    <dgm:pt modelId="{8A8F4FD3-C9F4-4D8B-B746-4BA26AEF3A74}" type="pres">
      <dgm:prSet presAssocID="{FEE75A2F-E057-41AA-969A-C4A1DDF6213E}" presName="tile4text" presStyleLbl="node1" presStyleIdx="3" presStyleCnt="4">
        <dgm:presLayoutVars>
          <dgm:chMax val="0"/>
          <dgm:chPref val="0"/>
          <dgm:bulletEnabled val="1"/>
        </dgm:presLayoutVars>
      </dgm:prSet>
      <dgm:spPr/>
    </dgm:pt>
    <dgm:pt modelId="{23A4251A-DD77-428D-8D23-006F0B9680EA}" type="pres">
      <dgm:prSet presAssocID="{FEE75A2F-E057-41AA-969A-C4A1DDF6213E}" presName="centerTile" presStyleLbl="fgShp" presStyleIdx="0" presStyleCnt="1" custScaleX="112450">
        <dgm:presLayoutVars>
          <dgm:chMax val="0"/>
          <dgm:chPref val="0"/>
        </dgm:presLayoutVars>
      </dgm:prSet>
      <dgm:spPr/>
    </dgm:pt>
  </dgm:ptLst>
  <dgm:cxnLst>
    <dgm:cxn modelId="{64044205-0BF0-4B1B-9AC8-DA6AC7E19E8C}" type="presOf" srcId="{BADA260B-94F8-4E3F-840F-5A8270E94DE0}" destId="{E801D506-92C5-43E9-8EB3-29A1EF82E3EC}" srcOrd="0" destOrd="0" presId="urn:microsoft.com/office/officeart/2005/8/layout/matrix1"/>
    <dgm:cxn modelId="{61533A0F-EFA6-4138-A424-CC1447368137}" srcId="{FEE75A2F-E057-41AA-969A-C4A1DDF6213E}" destId="{F1506ED5-6815-4252-B54C-32351B051C86}" srcOrd="0" destOrd="0" parTransId="{3292268B-769D-4D01-BCB2-1DD6827043C9}" sibTransId="{423527C7-D967-42FB-82AC-23E246C1FD6F}"/>
    <dgm:cxn modelId="{DC2A3A1B-0EF5-4E9E-BA3D-C66AA5C430FF}" type="presOf" srcId="{F1506ED5-6815-4252-B54C-32351B051C86}" destId="{23A4251A-DD77-428D-8D23-006F0B9680EA}" srcOrd="0" destOrd="0" presId="urn:microsoft.com/office/officeart/2005/8/layout/matrix1"/>
    <dgm:cxn modelId="{4788FE1B-B0A7-4992-BD71-B2558E2561A0}" srcId="{F1506ED5-6815-4252-B54C-32351B051C86}" destId="{8D22C735-8F71-44AB-8D3F-BC66E58C2BD2}" srcOrd="4" destOrd="0" parTransId="{9AAAECD2-4AC7-4A61-8E74-9B2D8B47348B}" sibTransId="{33281CD0-2E85-4232-AD53-25D781039EE2}"/>
    <dgm:cxn modelId="{644A8121-A6D5-42C1-9AAE-765FC666D7FE}" type="presOf" srcId="{2625B371-EDF7-4EE9-AA04-06FEA2E0A2BC}" destId="{6EAF3D82-9CC7-4D77-B29F-10D263693E3C}" srcOrd="0" destOrd="0" presId="urn:microsoft.com/office/officeart/2005/8/layout/matrix1"/>
    <dgm:cxn modelId="{D2429723-465F-4172-B9D1-DA8C49E2E074}" type="presOf" srcId="{A1AA5246-E7AA-4B02-AFC7-F91CF8493DB0}" destId="{8EBB8A45-3C14-4D7E-B3E2-208F898E80A3}" srcOrd="1" destOrd="0" presId="urn:microsoft.com/office/officeart/2005/8/layout/matrix1"/>
    <dgm:cxn modelId="{E8A4B032-17CC-4414-A403-48627E6B27AD}" type="presOf" srcId="{FEE75A2F-E057-41AA-969A-C4A1DDF6213E}" destId="{8408AB87-E08C-4300-BCA7-02A1BAE25E0D}" srcOrd="0" destOrd="0" presId="urn:microsoft.com/office/officeart/2005/8/layout/matrix1"/>
    <dgm:cxn modelId="{6C152B43-9656-4CA6-9B16-36D1550E319D}" srcId="{F1506ED5-6815-4252-B54C-32351B051C86}" destId="{A1AA5246-E7AA-4B02-AFC7-F91CF8493DB0}" srcOrd="2" destOrd="0" parTransId="{C6CCDC33-932F-4707-9986-BAC5163D7889}" sibTransId="{0CB9A50E-8FDA-45F7-9A54-BEC03AB111DD}"/>
    <dgm:cxn modelId="{9EFF8A65-2ED6-40E8-AB6E-EF23F6205312}" srcId="{F1506ED5-6815-4252-B54C-32351B051C86}" destId="{4A76E57A-1792-4471-A4A2-46BC355C6B00}" srcOrd="5" destOrd="0" parTransId="{E512410F-DAFC-40C0-883D-DA1893154C02}" sibTransId="{BC4BCAF9-011D-44DD-B17F-362C42ECBA47}"/>
    <dgm:cxn modelId="{094D256F-5F66-4440-9197-E2256FD7C30F}" srcId="{F1506ED5-6815-4252-B54C-32351B051C86}" destId="{32D4E250-036F-401A-B865-030A410F654A}" srcOrd="1" destOrd="0" parTransId="{81133046-A1CB-4DAE-8826-49A89A07366C}" sibTransId="{FCBDA85E-9017-4B96-9210-826F84274E07}"/>
    <dgm:cxn modelId="{919A2950-D467-4616-91E7-81C771C68A78}" type="presOf" srcId="{A1AA5246-E7AA-4B02-AFC7-F91CF8493DB0}" destId="{83DA5BE1-3995-4A74-8878-78C2B3613119}" srcOrd="0" destOrd="0" presId="urn:microsoft.com/office/officeart/2005/8/layout/matrix1"/>
    <dgm:cxn modelId="{C2AFCD58-4241-46E3-9D43-999CED58566E}" srcId="{F1506ED5-6815-4252-B54C-32351B051C86}" destId="{2625B371-EDF7-4EE9-AA04-06FEA2E0A2BC}" srcOrd="0" destOrd="0" parTransId="{ED2F99E8-208C-4BE1-96A4-9D7BC9646A8D}" sibTransId="{7A3429AC-0B1C-4D91-8BA7-B99EAEEBDCD5}"/>
    <dgm:cxn modelId="{1704157D-272A-48B3-8302-C1FD14651A24}" type="presOf" srcId="{2625B371-EDF7-4EE9-AA04-06FEA2E0A2BC}" destId="{51BA8A9F-098A-4C5D-B470-B06C26E11827}" srcOrd="1" destOrd="0" presId="urn:microsoft.com/office/officeart/2005/8/layout/matrix1"/>
    <dgm:cxn modelId="{E67FB384-E959-43BF-B44C-44B1A5C0EEBB}" type="presOf" srcId="{32D4E250-036F-401A-B865-030A410F654A}" destId="{34028D49-0653-40CF-95FB-B752E0ADE15B}" srcOrd="0" destOrd="0" presId="urn:microsoft.com/office/officeart/2005/8/layout/matrix1"/>
    <dgm:cxn modelId="{F73E9C88-C7E2-408C-95FF-F5EF58C7D1BD}" srcId="{F1506ED5-6815-4252-B54C-32351B051C86}" destId="{BADA260B-94F8-4E3F-840F-5A8270E94DE0}" srcOrd="3" destOrd="0" parTransId="{6592538B-AD98-4ED4-8DA6-742E23478EF4}" sibTransId="{05A88252-2B79-42E5-AB76-DC5BEFE9F26F}"/>
    <dgm:cxn modelId="{BB4ACFEA-F3BA-4D3F-8B06-D250D703E53D}" type="presOf" srcId="{32D4E250-036F-401A-B865-030A410F654A}" destId="{6CF3C90E-4F13-4A26-A982-1F5BC0153670}" srcOrd="1" destOrd="0" presId="urn:microsoft.com/office/officeart/2005/8/layout/matrix1"/>
    <dgm:cxn modelId="{7B052DFE-2019-48D4-8565-B83827CB8B37}" type="presOf" srcId="{BADA260B-94F8-4E3F-840F-5A8270E94DE0}" destId="{8A8F4FD3-C9F4-4D8B-B746-4BA26AEF3A74}" srcOrd="1" destOrd="0" presId="urn:microsoft.com/office/officeart/2005/8/layout/matrix1"/>
    <dgm:cxn modelId="{71F34393-821B-4217-9D52-6CA5BCD1E82D}" type="presParOf" srcId="{8408AB87-E08C-4300-BCA7-02A1BAE25E0D}" destId="{FD4A7310-7619-43DC-83BC-16DEF661E39A}" srcOrd="0" destOrd="0" presId="urn:microsoft.com/office/officeart/2005/8/layout/matrix1"/>
    <dgm:cxn modelId="{72F920F1-4588-4CA6-8658-23725AC5F7F3}" type="presParOf" srcId="{FD4A7310-7619-43DC-83BC-16DEF661E39A}" destId="{6EAF3D82-9CC7-4D77-B29F-10D263693E3C}" srcOrd="0" destOrd="0" presId="urn:microsoft.com/office/officeart/2005/8/layout/matrix1"/>
    <dgm:cxn modelId="{FA1DA8A5-FBEE-4377-853B-957608A7A566}" type="presParOf" srcId="{FD4A7310-7619-43DC-83BC-16DEF661E39A}" destId="{51BA8A9F-098A-4C5D-B470-B06C26E11827}" srcOrd="1" destOrd="0" presId="urn:microsoft.com/office/officeart/2005/8/layout/matrix1"/>
    <dgm:cxn modelId="{A1B46FAF-E37A-4889-94AD-FD85015A735A}" type="presParOf" srcId="{FD4A7310-7619-43DC-83BC-16DEF661E39A}" destId="{34028D49-0653-40CF-95FB-B752E0ADE15B}" srcOrd="2" destOrd="0" presId="urn:microsoft.com/office/officeart/2005/8/layout/matrix1"/>
    <dgm:cxn modelId="{2934A067-6F29-48D4-AA06-240BC073E757}" type="presParOf" srcId="{FD4A7310-7619-43DC-83BC-16DEF661E39A}" destId="{6CF3C90E-4F13-4A26-A982-1F5BC0153670}" srcOrd="3" destOrd="0" presId="urn:microsoft.com/office/officeart/2005/8/layout/matrix1"/>
    <dgm:cxn modelId="{A40D8C65-208C-4DEA-85C0-B306593B91F6}" type="presParOf" srcId="{FD4A7310-7619-43DC-83BC-16DEF661E39A}" destId="{83DA5BE1-3995-4A74-8878-78C2B3613119}" srcOrd="4" destOrd="0" presId="urn:microsoft.com/office/officeart/2005/8/layout/matrix1"/>
    <dgm:cxn modelId="{C3181C39-C206-49D3-AE61-3DDDE5912D3F}" type="presParOf" srcId="{FD4A7310-7619-43DC-83BC-16DEF661E39A}" destId="{8EBB8A45-3C14-4D7E-B3E2-208F898E80A3}" srcOrd="5" destOrd="0" presId="urn:microsoft.com/office/officeart/2005/8/layout/matrix1"/>
    <dgm:cxn modelId="{9EDBC2DF-83FE-4856-9F38-C10604780985}" type="presParOf" srcId="{FD4A7310-7619-43DC-83BC-16DEF661E39A}" destId="{E801D506-92C5-43E9-8EB3-29A1EF82E3EC}" srcOrd="6" destOrd="0" presId="urn:microsoft.com/office/officeart/2005/8/layout/matrix1"/>
    <dgm:cxn modelId="{AC5F82B8-2E86-460C-B377-FEA738A8E34C}" type="presParOf" srcId="{FD4A7310-7619-43DC-83BC-16DEF661E39A}" destId="{8A8F4FD3-C9F4-4D8B-B746-4BA26AEF3A74}" srcOrd="7" destOrd="0" presId="urn:microsoft.com/office/officeart/2005/8/layout/matrix1"/>
    <dgm:cxn modelId="{D5808299-4020-430E-B1FF-F468E00B9A63}" type="presParOf" srcId="{8408AB87-E08C-4300-BCA7-02A1BAE25E0D}" destId="{23A4251A-DD77-428D-8D23-006F0B9680EA}" srcOrd="1" destOrd="0" presId="urn:microsoft.com/office/officeart/2005/8/layout/matrix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AF3D82-9CC7-4D77-B29F-10D263693E3C}">
      <dsp:nvSpPr>
        <dsp:cNvPr id="0" name=""/>
        <dsp:cNvSpPr/>
      </dsp:nvSpPr>
      <dsp:spPr>
        <a:xfrm rot="16200000">
          <a:off x="1574304" y="-1574304"/>
          <a:ext cx="1963014" cy="5111622"/>
        </a:xfrm>
        <a:prstGeom prst="round1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rtl="0">
            <a:lnSpc>
              <a:spcPct val="90000"/>
            </a:lnSpc>
            <a:spcBef>
              <a:spcPct val="0"/>
            </a:spcBef>
            <a:spcAft>
              <a:spcPct val="35000"/>
            </a:spcAft>
            <a:buNone/>
          </a:pPr>
          <a:r>
            <a:rPr lang="en-US" sz="2000" kern="1200">
              <a:latin typeface="Roboto"/>
              <a:ea typeface="Roboto"/>
              <a:cs typeface="Roboto"/>
            </a:rPr>
            <a:t>VITA statewide contracts, specifically software VAR contracts </a:t>
          </a:r>
          <a:br>
            <a:rPr lang="en-US" sz="2000" kern="1200">
              <a:latin typeface="Roboto"/>
              <a:ea typeface="Roboto"/>
              <a:cs typeface="Roboto"/>
            </a:rPr>
          </a:br>
          <a:r>
            <a:rPr lang="en-US" sz="2000" kern="1200">
              <a:latin typeface="Roboto"/>
              <a:ea typeface="Roboto"/>
              <a:cs typeface="Roboto"/>
            </a:rPr>
            <a:t>(i.e., POs and SOWs)</a:t>
          </a:r>
        </a:p>
      </dsp:txBody>
      <dsp:txXfrm rot="5400000">
        <a:off x="0" y="0"/>
        <a:ext cx="5111622" cy="1472260"/>
      </dsp:txXfrm>
    </dsp:sp>
    <dsp:sp modelId="{34028D49-0653-40CF-95FB-B752E0ADE15B}">
      <dsp:nvSpPr>
        <dsp:cNvPr id="0" name=""/>
        <dsp:cNvSpPr/>
      </dsp:nvSpPr>
      <dsp:spPr>
        <a:xfrm>
          <a:off x="5111622" y="0"/>
          <a:ext cx="5111622" cy="1963014"/>
        </a:xfrm>
        <a:prstGeom prst="round1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rtl="0">
            <a:lnSpc>
              <a:spcPct val="90000"/>
            </a:lnSpc>
            <a:spcBef>
              <a:spcPct val="0"/>
            </a:spcBef>
            <a:spcAft>
              <a:spcPct val="35000"/>
            </a:spcAft>
            <a:buNone/>
          </a:pPr>
          <a:r>
            <a:rPr lang="en-US" sz="2000" kern="1200">
              <a:latin typeface="Roboto"/>
              <a:ea typeface="Roboto"/>
              <a:cs typeface="Roboto"/>
            </a:rPr>
            <a:t>Cooperative contracts </a:t>
          </a:r>
          <a:br>
            <a:rPr lang="en-US" sz="2000" kern="1200">
              <a:latin typeface="Roboto"/>
              <a:ea typeface="Roboto"/>
              <a:cs typeface="Roboto"/>
            </a:rPr>
          </a:br>
          <a:r>
            <a:rPr lang="en-US" sz="2000" kern="1200">
              <a:latin typeface="Roboto"/>
              <a:ea typeface="Roboto"/>
              <a:cs typeface="Roboto"/>
            </a:rPr>
            <a:t>(GSA, NASPO, etc.)</a:t>
          </a:r>
        </a:p>
      </dsp:txBody>
      <dsp:txXfrm>
        <a:off x="5111622" y="0"/>
        <a:ext cx="5111622" cy="1472260"/>
      </dsp:txXfrm>
    </dsp:sp>
    <dsp:sp modelId="{83DA5BE1-3995-4A74-8878-78C2B3613119}">
      <dsp:nvSpPr>
        <dsp:cNvPr id="0" name=""/>
        <dsp:cNvSpPr/>
      </dsp:nvSpPr>
      <dsp:spPr>
        <a:xfrm rot="10800000">
          <a:off x="0" y="1963014"/>
          <a:ext cx="5111622" cy="1963014"/>
        </a:xfrm>
        <a:prstGeom prst="round1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a:latin typeface="Roboto"/>
              <a:ea typeface="Roboto"/>
              <a:cs typeface="Roboto"/>
            </a:rPr>
            <a:t>Request for proposals (RFP)/solicitations with a cloud component</a:t>
          </a:r>
        </a:p>
      </dsp:txBody>
      <dsp:txXfrm rot="10800000">
        <a:off x="0" y="2453767"/>
        <a:ext cx="5111622" cy="1472260"/>
      </dsp:txXfrm>
    </dsp:sp>
    <dsp:sp modelId="{E801D506-92C5-43E9-8EB3-29A1EF82E3EC}">
      <dsp:nvSpPr>
        <dsp:cNvPr id="0" name=""/>
        <dsp:cNvSpPr/>
      </dsp:nvSpPr>
      <dsp:spPr>
        <a:xfrm rot="5400000">
          <a:off x="6685927" y="388709"/>
          <a:ext cx="1963014" cy="5111622"/>
        </a:xfrm>
        <a:prstGeom prst="round1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r>
            <a:rPr lang="en-US" sz="2000" kern="1200">
              <a:latin typeface="Roboto"/>
              <a:ea typeface="Roboto"/>
              <a:cs typeface="Roboto"/>
            </a:rPr>
            <a:t>Any procurement that involves a cloud component (i.e., small purchases, sole source, emergency, etc.)</a:t>
          </a:r>
        </a:p>
      </dsp:txBody>
      <dsp:txXfrm rot="-5400000">
        <a:off x="5111623" y="2453767"/>
        <a:ext cx="5111622" cy="1472260"/>
      </dsp:txXfrm>
    </dsp:sp>
    <dsp:sp modelId="{23A4251A-DD77-428D-8D23-006F0B9680EA}">
      <dsp:nvSpPr>
        <dsp:cNvPr id="0" name=""/>
        <dsp:cNvSpPr/>
      </dsp:nvSpPr>
      <dsp:spPr>
        <a:xfrm>
          <a:off x="3387216" y="1472260"/>
          <a:ext cx="3448812" cy="981507"/>
        </a:xfrm>
        <a:prstGeom prst="roundRect">
          <a:avLst/>
        </a:prstGeom>
        <a:solidFill>
          <a:schemeClr val="accent3">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spc="70" baseline="0">
              <a:solidFill>
                <a:schemeClr val="bg1"/>
              </a:solidFill>
              <a:latin typeface="Roboto"/>
              <a:ea typeface="Roboto"/>
              <a:cs typeface="Roboto"/>
            </a:rPr>
            <a:t>Methods of procurement</a:t>
          </a:r>
        </a:p>
      </dsp:txBody>
      <dsp:txXfrm>
        <a:off x="3435129" y="1520173"/>
        <a:ext cx="3352986" cy="885681"/>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FC367FB-385C-403C-89E0-17A6CAAC1420}" type="datetimeFigureOut">
              <a:rPr lang="en-US" smtClean="0"/>
              <a:t>10/8/2026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009CC2A-93B9-44AE-8A84-66432E78D4BD}" type="slidenum">
              <a:rPr lang="en-US" smtClean="0"/>
              <a:t>‹#›</a:t>
            </a:fld>
            <a:endParaRPr lang="en-US"/>
          </a:p>
        </p:txBody>
      </p:sp>
    </p:spTree>
    <p:extLst>
      <p:ext uri="{BB962C8B-B14F-4D97-AF65-F5344CB8AC3E}">
        <p14:creationId xmlns:p14="http://schemas.microsoft.com/office/powerpoint/2010/main" val="1157182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31813F4-A02A-4C0B-8B5C-65C43E23331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7500427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Heist occurred on October 19, 2025, so almost a year ago.</a:t>
            </a:r>
          </a:p>
          <a:p>
            <a:endParaRPr lang="en-US"/>
          </a:p>
        </p:txBody>
      </p:sp>
      <p:sp>
        <p:nvSpPr>
          <p:cNvPr id="4" name="Slide Number Placeholder 3"/>
          <p:cNvSpPr>
            <a:spLocks noGrp="1"/>
          </p:cNvSpPr>
          <p:nvPr>
            <p:ph type="sldNum" sz="quarter" idx="5"/>
          </p:nvPr>
        </p:nvSpPr>
        <p:spPr/>
        <p:txBody>
          <a:bodyPr/>
          <a:lstStyle/>
          <a:p>
            <a:fld id="{3009CC2A-93B9-44AE-8A84-66432E78D4BD}" type="slidenum">
              <a:rPr lang="en-US" smtClean="0"/>
              <a:t>18</a:t>
            </a:fld>
            <a:endParaRPr lang="en-US"/>
          </a:p>
        </p:txBody>
      </p:sp>
    </p:spTree>
    <p:extLst>
      <p:ext uri="{BB962C8B-B14F-4D97-AF65-F5344CB8AC3E}">
        <p14:creationId xmlns:p14="http://schemas.microsoft.com/office/powerpoint/2010/main" val="39011155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It took all of 7 minutes for the robbers to get away with the jewelry.</a:t>
            </a:r>
          </a:p>
          <a:p>
            <a:endParaRPr lang="en-US"/>
          </a:p>
        </p:txBody>
      </p:sp>
      <p:sp>
        <p:nvSpPr>
          <p:cNvPr id="4" name="Slide Number Placeholder 3"/>
          <p:cNvSpPr>
            <a:spLocks noGrp="1"/>
          </p:cNvSpPr>
          <p:nvPr>
            <p:ph type="sldNum" sz="quarter" idx="5"/>
          </p:nvPr>
        </p:nvSpPr>
        <p:spPr/>
        <p:txBody>
          <a:bodyPr/>
          <a:lstStyle/>
          <a:p>
            <a:fld id="{3009CC2A-93B9-44AE-8A84-66432E78D4BD}" type="slidenum">
              <a:rPr lang="en-US" smtClean="0"/>
              <a:t>19</a:t>
            </a:fld>
            <a:endParaRPr lang="en-US"/>
          </a:p>
        </p:txBody>
      </p:sp>
    </p:spTree>
    <p:extLst>
      <p:ext uri="{BB962C8B-B14F-4D97-AF65-F5344CB8AC3E}">
        <p14:creationId xmlns:p14="http://schemas.microsoft.com/office/powerpoint/2010/main" val="1182195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Requirement 4.2 under IT System and Data Sensitivity Classification.</a:t>
            </a:r>
          </a:p>
          <a:p>
            <a:endParaRPr lang="en-US"/>
          </a:p>
        </p:txBody>
      </p:sp>
      <p:sp>
        <p:nvSpPr>
          <p:cNvPr id="4" name="Slide Number Placeholder 3"/>
          <p:cNvSpPr>
            <a:spLocks noGrp="1"/>
          </p:cNvSpPr>
          <p:nvPr>
            <p:ph type="sldNum" sz="quarter" idx="5"/>
          </p:nvPr>
        </p:nvSpPr>
        <p:spPr/>
        <p:txBody>
          <a:bodyPr/>
          <a:lstStyle/>
          <a:p>
            <a:fld id="{3009CC2A-93B9-44AE-8A84-66432E78D4BD}" type="slidenum">
              <a:rPr lang="en-US" smtClean="0"/>
              <a:t>21</a:t>
            </a:fld>
            <a:endParaRPr lang="en-US"/>
          </a:p>
        </p:txBody>
      </p:sp>
    </p:spTree>
    <p:extLst>
      <p:ext uri="{BB962C8B-B14F-4D97-AF65-F5344CB8AC3E}">
        <p14:creationId xmlns:p14="http://schemas.microsoft.com/office/powerpoint/2010/main" val="4466916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C272A5-81B7-0248-5CC7-35F4D8F8E6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897B26-9D92-53E8-7B7D-F949A80122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78AFC8E-358F-BFB0-1EEC-505AB341774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AU-6 Audit Record Review, Analysis, and Reporting.  At least every 30 days.</a:t>
            </a:r>
          </a:p>
          <a:p>
            <a:endParaRPr lang="en-US"/>
          </a:p>
        </p:txBody>
      </p:sp>
      <p:sp>
        <p:nvSpPr>
          <p:cNvPr id="4" name="Slide Number Placeholder 3">
            <a:extLst>
              <a:ext uri="{FF2B5EF4-FFF2-40B4-BE49-F238E27FC236}">
                <a16:creationId xmlns:a16="http://schemas.microsoft.com/office/drawing/2014/main" id="{08EBADA5-788C-7CB2-8A8E-AD24EB3091EF}"/>
              </a:ext>
            </a:extLst>
          </p:cNvPr>
          <p:cNvSpPr>
            <a:spLocks noGrp="1"/>
          </p:cNvSpPr>
          <p:nvPr>
            <p:ph type="sldNum" sz="quarter" idx="5"/>
          </p:nvPr>
        </p:nvSpPr>
        <p:spPr/>
        <p:txBody>
          <a:bodyPr/>
          <a:lstStyle/>
          <a:p>
            <a:fld id="{3009CC2A-93B9-44AE-8A84-66432E78D4BD}" type="slidenum">
              <a:rPr lang="en-US" smtClean="0"/>
              <a:t>22</a:t>
            </a:fld>
            <a:endParaRPr lang="en-US"/>
          </a:p>
        </p:txBody>
      </p:sp>
    </p:spTree>
    <p:extLst>
      <p:ext uri="{BB962C8B-B14F-4D97-AF65-F5344CB8AC3E}">
        <p14:creationId xmlns:p14="http://schemas.microsoft.com/office/powerpoint/2010/main" val="2482803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2DA12-B62E-805A-AFDF-47A6CDADD6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384DFB0-6208-6AE3-306E-BEA56D962F8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D5B8BA5-B1C8-5F44-4BC3-462AE6BCC4E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PS-4 Personnel Termination-24 hours and AC-2-CE (3) 90 days of inactivity.</a:t>
            </a:r>
          </a:p>
          <a:p>
            <a:endParaRPr lang="en-US"/>
          </a:p>
        </p:txBody>
      </p:sp>
      <p:sp>
        <p:nvSpPr>
          <p:cNvPr id="4" name="Slide Number Placeholder 3">
            <a:extLst>
              <a:ext uri="{FF2B5EF4-FFF2-40B4-BE49-F238E27FC236}">
                <a16:creationId xmlns:a16="http://schemas.microsoft.com/office/drawing/2014/main" id="{6D1FDEF9-DF34-2248-98A4-F4A9833F3F84}"/>
              </a:ext>
            </a:extLst>
          </p:cNvPr>
          <p:cNvSpPr>
            <a:spLocks noGrp="1"/>
          </p:cNvSpPr>
          <p:nvPr>
            <p:ph type="sldNum" sz="quarter" idx="5"/>
          </p:nvPr>
        </p:nvSpPr>
        <p:spPr/>
        <p:txBody>
          <a:bodyPr/>
          <a:lstStyle/>
          <a:p>
            <a:fld id="{3009CC2A-93B9-44AE-8A84-66432E78D4BD}" type="slidenum">
              <a:rPr lang="en-US" smtClean="0"/>
              <a:t>23</a:t>
            </a:fld>
            <a:endParaRPr lang="en-US"/>
          </a:p>
        </p:txBody>
      </p:sp>
    </p:spTree>
    <p:extLst>
      <p:ext uri="{BB962C8B-B14F-4D97-AF65-F5344CB8AC3E}">
        <p14:creationId xmlns:p14="http://schemas.microsoft.com/office/powerpoint/2010/main" val="899514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158955-D085-9306-A677-BAB6D70ED9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5D9985-A843-9D54-05FE-4AA13E0734E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4D396F-B1B3-51F7-D297-0C8E76D99C1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IA-2 (1) MFA for privileged accounts and AC-17-COV-g Ensure that remote sessions for accessing sensitive data or development environments employ two-factor authentication.</a:t>
            </a:r>
          </a:p>
          <a:p>
            <a:endParaRPr lang="en-US"/>
          </a:p>
        </p:txBody>
      </p:sp>
      <p:sp>
        <p:nvSpPr>
          <p:cNvPr id="4" name="Slide Number Placeholder 3">
            <a:extLst>
              <a:ext uri="{FF2B5EF4-FFF2-40B4-BE49-F238E27FC236}">
                <a16:creationId xmlns:a16="http://schemas.microsoft.com/office/drawing/2014/main" id="{379406A9-A29D-42C8-6F69-7FAD40DD36C3}"/>
              </a:ext>
            </a:extLst>
          </p:cNvPr>
          <p:cNvSpPr>
            <a:spLocks noGrp="1"/>
          </p:cNvSpPr>
          <p:nvPr>
            <p:ph type="sldNum" sz="quarter" idx="5"/>
          </p:nvPr>
        </p:nvSpPr>
        <p:spPr/>
        <p:txBody>
          <a:bodyPr/>
          <a:lstStyle/>
          <a:p>
            <a:fld id="{3009CC2A-93B9-44AE-8A84-66432E78D4BD}" type="slidenum">
              <a:rPr lang="en-US" smtClean="0"/>
              <a:t>24</a:t>
            </a:fld>
            <a:endParaRPr lang="en-US"/>
          </a:p>
        </p:txBody>
      </p:sp>
    </p:spTree>
    <p:extLst>
      <p:ext uri="{BB962C8B-B14F-4D97-AF65-F5344CB8AC3E}">
        <p14:creationId xmlns:p14="http://schemas.microsoft.com/office/powerpoint/2010/main" val="16600816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193BA5-088B-B99C-358D-777CA6D37C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40B33D-9426-C799-AA62-E89EBC331E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BD3D199-1495-6DB2-40D2-EAE79F33355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AC-2-COV a.8 Account Management</a:t>
            </a:r>
          </a:p>
          <a:p>
            <a:endParaRPr lang="en-US"/>
          </a:p>
        </p:txBody>
      </p:sp>
      <p:sp>
        <p:nvSpPr>
          <p:cNvPr id="4" name="Slide Number Placeholder 3">
            <a:extLst>
              <a:ext uri="{FF2B5EF4-FFF2-40B4-BE49-F238E27FC236}">
                <a16:creationId xmlns:a16="http://schemas.microsoft.com/office/drawing/2014/main" id="{27AF5108-0346-5965-27E3-4C33382616CD}"/>
              </a:ext>
            </a:extLst>
          </p:cNvPr>
          <p:cNvSpPr>
            <a:spLocks noGrp="1"/>
          </p:cNvSpPr>
          <p:nvPr>
            <p:ph type="sldNum" sz="quarter" idx="5"/>
          </p:nvPr>
        </p:nvSpPr>
        <p:spPr/>
        <p:txBody>
          <a:bodyPr/>
          <a:lstStyle/>
          <a:p>
            <a:fld id="{3009CC2A-93B9-44AE-8A84-66432E78D4BD}" type="slidenum">
              <a:rPr lang="en-US" smtClean="0"/>
              <a:t>25</a:t>
            </a:fld>
            <a:endParaRPr lang="en-US"/>
          </a:p>
        </p:txBody>
      </p:sp>
    </p:spTree>
    <p:extLst>
      <p:ext uri="{BB962C8B-B14F-4D97-AF65-F5344CB8AC3E}">
        <p14:creationId xmlns:p14="http://schemas.microsoft.com/office/powerpoint/2010/main" val="23584589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94FF7-E860-5BDE-A562-3DAC9FA3A4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9C1E4E-809D-E3F7-DDF6-05638F540D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EA41EB9-B4A9-20BE-6F39-9D1B83F2145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PL-2 System Security and Privacy Plans</a:t>
            </a:r>
          </a:p>
          <a:p>
            <a:endParaRPr lang="en-US"/>
          </a:p>
        </p:txBody>
      </p:sp>
      <p:sp>
        <p:nvSpPr>
          <p:cNvPr id="4" name="Slide Number Placeholder 3">
            <a:extLst>
              <a:ext uri="{FF2B5EF4-FFF2-40B4-BE49-F238E27FC236}">
                <a16:creationId xmlns:a16="http://schemas.microsoft.com/office/drawing/2014/main" id="{2943C9A2-4A55-7CA0-59A5-278773E98CB7}"/>
              </a:ext>
            </a:extLst>
          </p:cNvPr>
          <p:cNvSpPr>
            <a:spLocks noGrp="1"/>
          </p:cNvSpPr>
          <p:nvPr>
            <p:ph type="sldNum" sz="quarter" idx="5"/>
          </p:nvPr>
        </p:nvSpPr>
        <p:spPr/>
        <p:txBody>
          <a:bodyPr/>
          <a:lstStyle/>
          <a:p>
            <a:fld id="{3009CC2A-93B9-44AE-8A84-66432E78D4BD}" type="slidenum">
              <a:rPr lang="en-US" smtClean="0"/>
              <a:t>26</a:t>
            </a:fld>
            <a:endParaRPr lang="en-US"/>
          </a:p>
        </p:txBody>
      </p:sp>
    </p:spTree>
    <p:extLst>
      <p:ext uri="{BB962C8B-B14F-4D97-AF65-F5344CB8AC3E}">
        <p14:creationId xmlns:p14="http://schemas.microsoft.com/office/powerpoint/2010/main" val="39592377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4E2C5B-3CFB-ABA4-286E-B0A77F1737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3CF498-CB3A-AB4E-0A82-F184A85EBC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78BF5F-D3C6-4B1D-7E03-0A0FD73FAA5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RA-3 Risk Assessment</a:t>
            </a:r>
          </a:p>
          <a:p>
            <a:endParaRPr lang="en-US"/>
          </a:p>
        </p:txBody>
      </p:sp>
      <p:sp>
        <p:nvSpPr>
          <p:cNvPr id="4" name="Slide Number Placeholder 3">
            <a:extLst>
              <a:ext uri="{FF2B5EF4-FFF2-40B4-BE49-F238E27FC236}">
                <a16:creationId xmlns:a16="http://schemas.microsoft.com/office/drawing/2014/main" id="{7A032387-97E1-0CC0-0F1F-BCCFEDDA8019}"/>
              </a:ext>
            </a:extLst>
          </p:cNvPr>
          <p:cNvSpPr>
            <a:spLocks noGrp="1"/>
          </p:cNvSpPr>
          <p:nvPr>
            <p:ph type="sldNum" sz="quarter" idx="5"/>
          </p:nvPr>
        </p:nvSpPr>
        <p:spPr/>
        <p:txBody>
          <a:bodyPr/>
          <a:lstStyle/>
          <a:p>
            <a:fld id="{3009CC2A-93B9-44AE-8A84-66432E78D4BD}" type="slidenum">
              <a:rPr lang="en-US" smtClean="0"/>
              <a:t>27</a:t>
            </a:fld>
            <a:endParaRPr lang="en-US"/>
          </a:p>
        </p:txBody>
      </p:sp>
    </p:spTree>
    <p:extLst>
      <p:ext uri="{BB962C8B-B14F-4D97-AF65-F5344CB8AC3E}">
        <p14:creationId xmlns:p14="http://schemas.microsoft.com/office/powerpoint/2010/main" val="353619904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FFFC7-6B58-A34E-81BB-A2CAA93C6DA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F8D5F0-E8A8-ABC8-682E-B0F9DEFA9B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583070-C972-B8D9-F7BC-D3788807E8F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RA-5-d Vulnerability Monitoring and Scanning</a:t>
            </a:r>
          </a:p>
          <a:p>
            <a:endParaRPr lang="en-US"/>
          </a:p>
        </p:txBody>
      </p:sp>
      <p:sp>
        <p:nvSpPr>
          <p:cNvPr id="4" name="Slide Number Placeholder 3">
            <a:extLst>
              <a:ext uri="{FF2B5EF4-FFF2-40B4-BE49-F238E27FC236}">
                <a16:creationId xmlns:a16="http://schemas.microsoft.com/office/drawing/2014/main" id="{91D36879-B36A-ECFD-71AE-CB334924B03A}"/>
              </a:ext>
            </a:extLst>
          </p:cNvPr>
          <p:cNvSpPr>
            <a:spLocks noGrp="1"/>
          </p:cNvSpPr>
          <p:nvPr>
            <p:ph type="sldNum" sz="quarter" idx="5"/>
          </p:nvPr>
        </p:nvSpPr>
        <p:spPr/>
        <p:txBody>
          <a:bodyPr/>
          <a:lstStyle/>
          <a:p>
            <a:fld id="{3009CC2A-93B9-44AE-8A84-66432E78D4BD}" type="slidenum">
              <a:rPr lang="en-US" smtClean="0"/>
              <a:t>28</a:t>
            </a:fld>
            <a:endParaRPr lang="en-US"/>
          </a:p>
        </p:txBody>
      </p:sp>
    </p:spTree>
    <p:extLst>
      <p:ext uri="{BB962C8B-B14F-4D97-AF65-F5344CB8AC3E}">
        <p14:creationId xmlns:p14="http://schemas.microsoft.com/office/powerpoint/2010/main" val="24842804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F95C04-0111-E76B-FA08-2A8F208384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D2EF81-72CD-ED65-4A19-922E6AC37C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83D16A-5986-79B6-4C6E-2C405AF1BFD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2.4 Agency Head Roles and Responsibilities</a:t>
            </a:r>
          </a:p>
          <a:p>
            <a:endParaRPr lang="en-US"/>
          </a:p>
        </p:txBody>
      </p:sp>
      <p:sp>
        <p:nvSpPr>
          <p:cNvPr id="4" name="Slide Number Placeholder 3">
            <a:extLst>
              <a:ext uri="{FF2B5EF4-FFF2-40B4-BE49-F238E27FC236}">
                <a16:creationId xmlns:a16="http://schemas.microsoft.com/office/drawing/2014/main" id="{3E004D2B-6186-E9FD-2274-3E597C6FC763}"/>
              </a:ext>
            </a:extLst>
          </p:cNvPr>
          <p:cNvSpPr>
            <a:spLocks noGrp="1"/>
          </p:cNvSpPr>
          <p:nvPr>
            <p:ph type="sldNum" sz="quarter" idx="5"/>
          </p:nvPr>
        </p:nvSpPr>
        <p:spPr/>
        <p:txBody>
          <a:bodyPr/>
          <a:lstStyle/>
          <a:p>
            <a:fld id="{3009CC2A-93B9-44AE-8A84-66432E78D4BD}" type="slidenum">
              <a:rPr lang="en-US" smtClean="0"/>
              <a:t>29</a:t>
            </a:fld>
            <a:endParaRPr lang="en-US"/>
          </a:p>
        </p:txBody>
      </p:sp>
    </p:spTree>
    <p:extLst>
      <p:ext uri="{BB962C8B-B14F-4D97-AF65-F5344CB8AC3E}">
        <p14:creationId xmlns:p14="http://schemas.microsoft.com/office/powerpoint/2010/main" val="14757071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44D63-14C7-1D94-83CA-6FDD012D59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3D80B7-DB9C-F534-60E4-CFF11C318B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0170C44-C7BF-2762-E6B8-BD7FA30EE77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1.5 Exception to Security Requirements</a:t>
            </a:r>
          </a:p>
          <a:p>
            <a:endParaRPr lang="en-US"/>
          </a:p>
        </p:txBody>
      </p:sp>
      <p:sp>
        <p:nvSpPr>
          <p:cNvPr id="4" name="Slide Number Placeholder 3">
            <a:extLst>
              <a:ext uri="{FF2B5EF4-FFF2-40B4-BE49-F238E27FC236}">
                <a16:creationId xmlns:a16="http://schemas.microsoft.com/office/drawing/2014/main" id="{0E1F09B7-AE7D-1AAA-BA52-4742B141879D}"/>
              </a:ext>
            </a:extLst>
          </p:cNvPr>
          <p:cNvSpPr>
            <a:spLocks noGrp="1"/>
          </p:cNvSpPr>
          <p:nvPr>
            <p:ph type="sldNum" sz="quarter" idx="5"/>
          </p:nvPr>
        </p:nvSpPr>
        <p:spPr/>
        <p:txBody>
          <a:bodyPr/>
          <a:lstStyle/>
          <a:p>
            <a:fld id="{3009CC2A-93B9-44AE-8A84-66432E78D4BD}" type="slidenum">
              <a:rPr lang="en-US" smtClean="0"/>
              <a:t>30</a:t>
            </a:fld>
            <a:endParaRPr lang="en-US"/>
          </a:p>
        </p:txBody>
      </p:sp>
    </p:spTree>
    <p:extLst>
      <p:ext uri="{BB962C8B-B14F-4D97-AF65-F5344CB8AC3E}">
        <p14:creationId xmlns:p14="http://schemas.microsoft.com/office/powerpoint/2010/main" val="3813222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B43CC5-F07F-4F7D-A86A-8E0870B271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A67D60-6A7A-4EC1-0B28-EB86507C8E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135284-FC99-F38C-F122-5BCCC81B205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1.5 Exception to Security Requirements</a:t>
            </a:r>
          </a:p>
          <a:p>
            <a:endParaRPr lang="en-US"/>
          </a:p>
        </p:txBody>
      </p:sp>
      <p:sp>
        <p:nvSpPr>
          <p:cNvPr id="4" name="Slide Number Placeholder 3">
            <a:extLst>
              <a:ext uri="{FF2B5EF4-FFF2-40B4-BE49-F238E27FC236}">
                <a16:creationId xmlns:a16="http://schemas.microsoft.com/office/drawing/2014/main" id="{2CF47035-64D7-21A4-F9F9-47AAC36D8034}"/>
              </a:ext>
            </a:extLst>
          </p:cNvPr>
          <p:cNvSpPr>
            <a:spLocks noGrp="1"/>
          </p:cNvSpPr>
          <p:nvPr>
            <p:ph type="sldNum" sz="quarter" idx="5"/>
          </p:nvPr>
        </p:nvSpPr>
        <p:spPr/>
        <p:txBody>
          <a:bodyPr/>
          <a:lstStyle/>
          <a:p>
            <a:fld id="{3009CC2A-93B9-44AE-8A84-66432E78D4BD}" type="slidenum">
              <a:rPr lang="en-US" smtClean="0"/>
              <a:t>31</a:t>
            </a:fld>
            <a:endParaRPr lang="en-US"/>
          </a:p>
        </p:txBody>
      </p:sp>
    </p:spTree>
    <p:extLst>
      <p:ext uri="{BB962C8B-B14F-4D97-AF65-F5344CB8AC3E}">
        <p14:creationId xmlns:p14="http://schemas.microsoft.com/office/powerpoint/2010/main" val="33631010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mn-lt"/>
              </a:rPr>
              <a:t>SEC520 is currently in Orca for review and comment</a:t>
            </a:r>
            <a:br>
              <a:rPr lang="en-US">
                <a:cs typeface="+mn-lt"/>
              </a:rPr>
            </a:br>
            <a:r>
              <a:rPr lang="en-US"/>
              <a:t>Proposed SEC520 changes:</a:t>
            </a:r>
          </a:p>
          <a:p>
            <a:r>
              <a:rPr lang="en-US"/>
              <a:t>Added language to require the use of the Risk Register when performing risk assessments.</a:t>
            </a:r>
          </a:p>
          <a:p>
            <a:r>
              <a:rPr lang="en-US"/>
              <a:t>Removed language that required analysis of all 530 controls when performing risk assessments.</a:t>
            </a:r>
          </a:p>
          <a:p>
            <a:r>
              <a:rPr lang="en-US"/>
              <a:t>Updated language so that the output of the risk assessment yields a risk treatment plan instead of corrective action plan.</a:t>
            </a:r>
          </a:p>
          <a:p>
            <a:r>
              <a:rPr lang="en-US"/>
              <a:t>Removed the requirement to document and/or update the System Security Plan based on Risk Assessment results.</a:t>
            </a:r>
          </a:p>
          <a:p>
            <a:r>
              <a:rPr lang="en-US"/>
              <a:t>Updated language in the vulnerability management section: for vulnerabilities that cannot be addressed within the defined timeframe, submit documented corrective action plans to the CISO using the Exception Process.</a:t>
            </a:r>
          </a:p>
          <a:p>
            <a:r>
              <a:rPr lang="en-US"/>
              <a:t>Removed the IDS section.</a:t>
            </a:r>
            <a:br>
              <a:rPr lang="en-US">
                <a:cs typeface="+mn-lt"/>
              </a:rPr>
            </a:br>
            <a:br>
              <a:rPr lang="en-US">
                <a:cs typeface="+mn-lt"/>
              </a:rPr>
            </a:br>
            <a:r>
              <a:rPr lang="en-US"/>
              <a:t>We'll be looking at additional changes to 520 that will help support risk assessment activities using the risk register in 2027</a:t>
            </a:r>
          </a:p>
          <a:p>
            <a:endParaRPr lang="en-US"/>
          </a:p>
        </p:txBody>
      </p:sp>
      <p:sp>
        <p:nvSpPr>
          <p:cNvPr id="4" name="Slide Number Placeholder 3"/>
          <p:cNvSpPr>
            <a:spLocks noGrp="1"/>
          </p:cNvSpPr>
          <p:nvPr>
            <p:ph type="sldNum" sz="quarter" idx="5"/>
          </p:nvPr>
        </p:nvSpPr>
        <p:spPr/>
        <p:txBody>
          <a:bodyPr/>
          <a:lstStyle/>
          <a:p>
            <a:fld id="{3009CC2A-93B9-44AE-8A84-66432E78D4BD}" type="slidenum">
              <a:rPr lang="en-US" smtClean="0"/>
              <a:t>35</a:t>
            </a:fld>
            <a:endParaRPr lang="en-US"/>
          </a:p>
        </p:txBody>
      </p:sp>
    </p:spTree>
    <p:extLst>
      <p:ext uri="{BB962C8B-B14F-4D97-AF65-F5344CB8AC3E}">
        <p14:creationId xmlns:p14="http://schemas.microsoft.com/office/powerpoint/2010/main" val="31211705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Goal and Purpose:</a:t>
            </a:r>
          </a:p>
          <a:p>
            <a:r>
              <a:rPr lang="en-US"/>
              <a:t>Establish a standardized approach to agency-level risk assessments, enhance enterprise-wide reporting, and shift focus beyond compliance.</a:t>
            </a:r>
          </a:p>
          <a:p>
            <a:r>
              <a:rPr lang="en-US"/>
              <a:t>This standardization will help agencies focus on risks CSRM has identified as important and enable CSRM and agencies to summarize system level risk to facilitate agency, secretariat, and enterprise level reporting.</a:t>
            </a:r>
          </a:p>
          <a:p>
            <a:r>
              <a:rPr lang="en-US"/>
              <a:t>The Risk Register can be found in Archer and on the VITA website: https://</a:t>
            </a:r>
            <a:r>
              <a:rPr lang="en-US" err="1"/>
              <a:t>www.vita.virginia.gov</a:t>
            </a:r>
            <a:r>
              <a:rPr lang="en-US"/>
              <a:t>/media/</a:t>
            </a:r>
            <a:r>
              <a:rPr lang="en-US" err="1"/>
              <a:t>vitavirginiagov</a:t>
            </a:r>
            <a:r>
              <a:rPr lang="en-US"/>
              <a:t>/it-governance/</a:t>
            </a:r>
            <a:r>
              <a:rPr lang="en-US" err="1"/>
              <a:t>psgs</a:t>
            </a:r>
            <a:r>
              <a:rPr lang="en-US"/>
              <a:t>/docs/COV-Risk-Register-.xlsx</a:t>
            </a:r>
          </a:p>
          <a:p>
            <a:endParaRPr lang="en-US"/>
          </a:p>
        </p:txBody>
      </p:sp>
      <p:sp>
        <p:nvSpPr>
          <p:cNvPr id="4" name="Slide Number Placeholder 3"/>
          <p:cNvSpPr>
            <a:spLocks noGrp="1"/>
          </p:cNvSpPr>
          <p:nvPr>
            <p:ph type="sldNum" sz="quarter" idx="5"/>
          </p:nvPr>
        </p:nvSpPr>
        <p:spPr/>
        <p:txBody>
          <a:bodyPr/>
          <a:lstStyle/>
          <a:p>
            <a:fld id="{3009CC2A-93B9-44AE-8A84-66432E78D4BD}" type="slidenum">
              <a:rPr lang="en-US" smtClean="0"/>
              <a:t>36</a:t>
            </a:fld>
            <a:endParaRPr lang="en-US"/>
          </a:p>
        </p:txBody>
      </p:sp>
    </p:spTree>
    <p:extLst>
      <p:ext uri="{BB962C8B-B14F-4D97-AF65-F5344CB8AC3E}">
        <p14:creationId xmlns:p14="http://schemas.microsoft.com/office/powerpoint/2010/main" val="20846508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Risk Findings:</a:t>
            </a:r>
          </a:p>
          <a:p>
            <a:r>
              <a:rPr lang="en-US"/>
              <a:t>Risk Findings will tie directly to the risk register item(s) they associate to.</a:t>
            </a:r>
          </a:p>
          <a:p>
            <a:r>
              <a:rPr lang="en-US"/>
              <a:t>Risk findings will function the same way, quarterly updates required, showing mitigation to reduce the risk to an acceptable level.</a:t>
            </a:r>
          </a:p>
          <a:p>
            <a:r>
              <a:rPr lang="en-US"/>
              <a:t>If specific control gaps are identified as elevating risk, those controls will be documented in the risk finding mitigation plan. If the control gaps are not expected to be remediated within 90 days an exception will be required.</a:t>
            </a:r>
          </a:p>
          <a:p>
            <a:endParaRPr lang="en-US"/>
          </a:p>
        </p:txBody>
      </p:sp>
      <p:sp>
        <p:nvSpPr>
          <p:cNvPr id="4" name="Slide Number Placeholder 3"/>
          <p:cNvSpPr>
            <a:spLocks noGrp="1"/>
          </p:cNvSpPr>
          <p:nvPr>
            <p:ph type="sldNum" sz="quarter" idx="5"/>
          </p:nvPr>
        </p:nvSpPr>
        <p:spPr/>
        <p:txBody>
          <a:bodyPr/>
          <a:lstStyle/>
          <a:p>
            <a:fld id="{3009CC2A-93B9-44AE-8A84-66432E78D4BD}" type="slidenum">
              <a:rPr lang="en-US" smtClean="0"/>
              <a:t>37</a:t>
            </a:fld>
            <a:endParaRPr lang="en-US"/>
          </a:p>
        </p:txBody>
      </p:sp>
    </p:spTree>
    <p:extLst>
      <p:ext uri="{BB962C8B-B14F-4D97-AF65-F5344CB8AC3E}">
        <p14:creationId xmlns:p14="http://schemas.microsoft.com/office/powerpoint/2010/main" val="176104754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2027 Risk Management Initiatives:</a:t>
            </a:r>
          </a:p>
          <a:p>
            <a:r>
              <a:rPr lang="en-US"/>
              <a:t>Improved risk reporting and metrics in Archer:</a:t>
            </a:r>
          </a:p>
          <a:p>
            <a:r>
              <a:rPr lang="en-US"/>
              <a:t>- Risk Dashboard</a:t>
            </a:r>
          </a:p>
          <a:p>
            <a:r>
              <a:rPr lang="en-US"/>
              <a:t>- Better visibility into supplier risk and enterprise application risk</a:t>
            </a:r>
          </a:p>
          <a:p>
            <a:r>
              <a:rPr lang="en-US"/>
              <a:t>- Connections to metrics such as compliance, vulnerabilities, incidents, etc.</a:t>
            </a:r>
            <a:br>
              <a:rPr lang="en-US">
                <a:cs typeface="+mn-lt"/>
              </a:rPr>
            </a:br>
            <a:r>
              <a:rPr lang="en-US"/>
              <a:t>-Contingent on good data in Archer and performing risk assessments with the risk register</a:t>
            </a:r>
          </a:p>
          <a:p>
            <a:endParaRPr lang="en-US"/>
          </a:p>
        </p:txBody>
      </p:sp>
      <p:sp>
        <p:nvSpPr>
          <p:cNvPr id="4" name="Slide Number Placeholder 3"/>
          <p:cNvSpPr>
            <a:spLocks noGrp="1"/>
          </p:cNvSpPr>
          <p:nvPr>
            <p:ph type="sldNum" sz="quarter" idx="5"/>
          </p:nvPr>
        </p:nvSpPr>
        <p:spPr/>
        <p:txBody>
          <a:bodyPr/>
          <a:lstStyle/>
          <a:p>
            <a:fld id="{3009CC2A-93B9-44AE-8A84-66432E78D4BD}" type="slidenum">
              <a:rPr lang="en-US" smtClean="0"/>
              <a:t>38</a:t>
            </a:fld>
            <a:endParaRPr lang="en-US"/>
          </a:p>
        </p:txBody>
      </p:sp>
    </p:spTree>
    <p:extLst>
      <p:ext uri="{BB962C8B-B14F-4D97-AF65-F5344CB8AC3E}">
        <p14:creationId xmlns:p14="http://schemas.microsoft.com/office/powerpoint/2010/main" val="249603334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Business Interruption Risk:</a:t>
            </a:r>
          </a:p>
          <a:p>
            <a:r>
              <a:rPr lang="en-US"/>
              <a:t>MSI has identified potential gaps in recovery objectives defined by agencies and the DR tiers that they subscribe to.</a:t>
            </a:r>
          </a:p>
          <a:p>
            <a:r>
              <a:rPr lang="en-US"/>
              <a:t>These discrepancies could result in recovery objectives not being met.</a:t>
            </a:r>
          </a:p>
          <a:p>
            <a:r>
              <a:rPr lang="en-US"/>
              <a:t>In an effort to reduce this risk, CSRM is working to create a reference field in Archer that shows the DR tier subscribed to by that application.</a:t>
            </a:r>
          </a:p>
          <a:p>
            <a:r>
              <a:rPr lang="en-US"/>
              <a:t>Please ensure your application inventory is up to date and accurate, including business processes, recovery objectives, associated devices, associated products and services.</a:t>
            </a:r>
          </a:p>
          <a:p>
            <a:endParaRPr lang="en-US"/>
          </a:p>
        </p:txBody>
      </p:sp>
      <p:sp>
        <p:nvSpPr>
          <p:cNvPr id="4" name="Slide Number Placeholder 3"/>
          <p:cNvSpPr>
            <a:spLocks noGrp="1"/>
          </p:cNvSpPr>
          <p:nvPr>
            <p:ph type="sldNum" sz="quarter" idx="5"/>
          </p:nvPr>
        </p:nvSpPr>
        <p:spPr/>
        <p:txBody>
          <a:bodyPr/>
          <a:lstStyle/>
          <a:p>
            <a:fld id="{3009CC2A-93B9-44AE-8A84-66432E78D4BD}" type="slidenum">
              <a:rPr lang="en-US" smtClean="0"/>
              <a:t>39</a:t>
            </a:fld>
            <a:endParaRPr lang="en-US"/>
          </a:p>
        </p:txBody>
      </p:sp>
    </p:spTree>
    <p:extLst>
      <p:ext uri="{BB962C8B-B14F-4D97-AF65-F5344CB8AC3E}">
        <p14:creationId xmlns:p14="http://schemas.microsoft.com/office/powerpoint/2010/main" val="6376759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2026 NCSR is live in Archer and can now be completed by agency ISOs.</a:t>
            </a:r>
          </a:p>
          <a:p>
            <a:r>
              <a:rPr lang="en-US"/>
              <a:t>The NCSR is a self assessment, but please ensure responses are accurate. We are utilizing your information to help inform risk and governance of potential issues and gaps in maturity.</a:t>
            </a:r>
          </a:p>
          <a:p>
            <a:endParaRPr lang="en-US"/>
          </a:p>
        </p:txBody>
      </p:sp>
      <p:sp>
        <p:nvSpPr>
          <p:cNvPr id="4" name="Slide Number Placeholder 3"/>
          <p:cNvSpPr>
            <a:spLocks noGrp="1"/>
          </p:cNvSpPr>
          <p:nvPr>
            <p:ph type="sldNum" sz="quarter" idx="5"/>
          </p:nvPr>
        </p:nvSpPr>
        <p:spPr/>
        <p:txBody>
          <a:bodyPr/>
          <a:lstStyle/>
          <a:p>
            <a:fld id="{3009CC2A-93B9-44AE-8A84-66432E78D4BD}" type="slidenum">
              <a:rPr lang="en-US" smtClean="0"/>
              <a:t>40</a:t>
            </a:fld>
            <a:endParaRPr lang="en-US"/>
          </a:p>
        </p:txBody>
      </p:sp>
    </p:spTree>
    <p:extLst>
      <p:ext uri="{BB962C8B-B14F-4D97-AF65-F5344CB8AC3E}">
        <p14:creationId xmlns:p14="http://schemas.microsoft.com/office/powerpoint/2010/main" val="486135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retention went from $1.5 million per occurrence to $1 million per occurrence  from last year to this year.  Retention is the amount the insured must pay before the policy kicks in. </a:t>
            </a:r>
          </a:p>
          <a:p>
            <a:r>
              <a:rPr lang="en-US"/>
              <a:t>The premium went from $1,192,953.00 down to $1,059,825 from last year to this year. </a:t>
            </a:r>
          </a:p>
          <a:p>
            <a:endParaRPr lang="en-US"/>
          </a:p>
        </p:txBody>
      </p:sp>
      <p:sp>
        <p:nvSpPr>
          <p:cNvPr id="4" name="Slide Number Placeholder 3"/>
          <p:cNvSpPr>
            <a:spLocks noGrp="1"/>
          </p:cNvSpPr>
          <p:nvPr>
            <p:ph type="sldNum" sz="quarter" idx="5"/>
          </p:nvPr>
        </p:nvSpPr>
        <p:spPr/>
        <p:txBody>
          <a:bodyPr/>
          <a:lstStyle/>
          <a:p>
            <a:fld id="{3009CC2A-93B9-44AE-8A84-66432E78D4BD}" type="slidenum">
              <a:rPr lang="en-US" smtClean="0"/>
              <a:t>41</a:t>
            </a:fld>
            <a:endParaRPr lang="en-US"/>
          </a:p>
        </p:txBody>
      </p:sp>
    </p:spTree>
    <p:extLst>
      <p:ext uri="{BB962C8B-B14F-4D97-AF65-F5344CB8AC3E}">
        <p14:creationId xmlns:p14="http://schemas.microsoft.com/office/powerpoint/2010/main" val="17988955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Contacting Us:</a:t>
            </a:r>
          </a:p>
          <a:p>
            <a:r>
              <a:rPr lang="en-US"/>
              <a:t>Jonathan Smith, CSRM Risk Manager Director - </a:t>
            </a:r>
            <a:r>
              <a:rPr lang="en-US" err="1"/>
              <a:t>jonathan.m.smith@vita.virginia.gov</a:t>
            </a:r>
            <a:endParaRPr lang="en-US"/>
          </a:p>
          <a:p>
            <a:r>
              <a:rPr lang="en-US"/>
              <a:t>Matt Steinbach, CSRM Risk Management Manager - </a:t>
            </a:r>
            <a:r>
              <a:rPr lang="en-US" err="1"/>
              <a:t>matthew.steinbach@vita.virginia.gov</a:t>
            </a:r>
            <a:endParaRPr lang="en-US"/>
          </a:p>
          <a:p>
            <a:r>
              <a:rPr lang="en-US"/>
              <a:t>Risk Analysts by Secretariat:</a:t>
            </a:r>
          </a:p>
          <a:p>
            <a:r>
              <a:rPr lang="en-US"/>
              <a:t>Andrew Wirz - Commerce and Trade, Finance, Independents, Security</a:t>
            </a:r>
          </a:p>
          <a:p>
            <a:r>
              <a:rPr lang="en-US"/>
              <a:t>Isaac </a:t>
            </a:r>
            <a:r>
              <a:rPr lang="en-US" err="1"/>
              <a:t>Amoani</a:t>
            </a:r>
            <a:r>
              <a:rPr lang="en-US"/>
              <a:t> - Agriculture &amp; Forestry, Education, Labor, Natural Resources</a:t>
            </a:r>
          </a:p>
          <a:p>
            <a:r>
              <a:rPr lang="en-US"/>
              <a:t>John Willinger - Administration, Authority, Public Safety, Transportation</a:t>
            </a:r>
          </a:p>
          <a:p>
            <a:r>
              <a:rPr lang="en-US"/>
              <a:t>Marjean </a:t>
            </a:r>
            <a:r>
              <a:rPr lang="en-US" err="1"/>
              <a:t>Adarkwa</a:t>
            </a:r>
            <a:r>
              <a:rPr lang="en-US"/>
              <a:t> - Executive, Health and Human Resources</a:t>
            </a:r>
          </a:p>
          <a:p>
            <a:endParaRPr lang="en-US"/>
          </a:p>
        </p:txBody>
      </p:sp>
      <p:sp>
        <p:nvSpPr>
          <p:cNvPr id="4" name="Slide Number Placeholder 3"/>
          <p:cNvSpPr>
            <a:spLocks noGrp="1"/>
          </p:cNvSpPr>
          <p:nvPr>
            <p:ph type="sldNum" sz="quarter" idx="5"/>
          </p:nvPr>
        </p:nvSpPr>
        <p:spPr/>
        <p:txBody>
          <a:bodyPr/>
          <a:lstStyle/>
          <a:p>
            <a:fld id="{3009CC2A-93B9-44AE-8A84-66432E78D4BD}" type="slidenum">
              <a:rPr lang="en-US" smtClean="0"/>
              <a:t>42</a:t>
            </a:fld>
            <a:endParaRPr lang="en-US"/>
          </a:p>
        </p:txBody>
      </p:sp>
    </p:spTree>
    <p:extLst>
      <p:ext uri="{BB962C8B-B14F-4D97-AF65-F5344CB8AC3E}">
        <p14:creationId xmlns:p14="http://schemas.microsoft.com/office/powerpoint/2010/main" val="88687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09CC2A-93B9-44AE-8A84-66432E78D4BD}" type="slidenum">
              <a:rPr lang="en-US" smtClean="0"/>
              <a:t>44</a:t>
            </a:fld>
            <a:endParaRPr lang="en-US"/>
          </a:p>
        </p:txBody>
      </p:sp>
    </p:spTree>
    <p:extLst>
      <p:ext uri="{BB962C8B-B14F-4D97-AF65-F5344CB8AC3E}">
        <p14:creationId xmlns:p14="http://schemas.microsoft.com/office/powerpoint/2010/main" val="209376670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atin typeface="Calibri"/>
                <a:ea typeface="Calibri"/>
                <a:cs typeface="Calibri"/>
              </a:rPr>
              <a:t>Speak on difference between contract-only SOC and centralized escalation</a:t>
            </a:r>
            <a:endParaRPr lang="en-US"/>
          </a:p>
          <a:p>
            <a:r>
              <a:rPr lang="en-US">
                <a:latin typeface="Calibri"/>
                <a:ea typeface="Calibri"/>
                <a:cs typeface="Calibri"/>
              </a:rPr>
              <a:t>nebulous nature of escalation</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AE4763-1A84-8C4E-9459-B3AF6CE0D437}" type="slidenum">
              <a:rPr kumimoji="0" lang="en-US" sz="1200" b="0" i="0" u="none" strike="noStrike" kern="1200" cap="none" spc="0" normalizeH="0" baseline="0" noProof="0" smtClean="0">
                <a:ln>
                  <a:noFill/>
                </a:ln>
                <a:solidFill>
                  <a:prstClr val="black"/>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66024571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009CC2A-93B9-44AE-8A84-66432E78D4BD}" type="slidenum">
              <a:rPr lang="en-US" smtClean="0"/>
              <a:t>51</a:t>
            </a:fld>
            <a:endParaRPr lang="en-US"/>
          </a:p>
        </p:txBody>
      </p:sp>
    </p:spTree>
    <p:extLst>
      <p:ext uri="{BB962C8B-B14F-4D97-AF65-F5344CB8AC3E}">
        <p14:creationId xmlns:p14="http://schemas.microsoft.com/office/powerpoint/2010/main" val="70590368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AE4763-1A84-8C4E-9459-B3AF6CE0D437}" type="slidenum">
              <a:rPr kumimoji="0" lang="en-US" sz="1200" b="0" i="0" u="none" strike="noStrike" kern="1200" cap="none" spc="0" normalizeH="0" baseline="0" noProof="0" smtClean="0">
                <a:ln>
                  <a:noFill/>
                </a:ln>
                <a:solidFill>
                  <a:prstClr val="black"/>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206126352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DA0043-2B94-D50F-A6DB-9BC8E0F6ADE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285066-E1B2-E0C4-CB7F-7374283E9167}"/>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BF43F27-53BB-70DA-39C3-360286A129E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E2AFFF5-FEBE-B276-99B9-D036522107F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AE4763-1A84-8C4E-9459-B3AF6CE0D437}" type="slidenum">
              <a:rPr kumimoji="0" lang="en-US" sz="1200" b="0" i="0" u="none" strike="noStrike" kern="1200" cap="none" spc="0" normalizeH="0" baseline="0" noProof="0" smtClean="0">
                <a:ln>
                  <a:noFill/>
                </a:ln>
                <a:solidFill>
                  <a:prstClr val="black"/>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6133161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9A81C-A118-3F90-BFB8-C48777E216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31D8BD-6727-191F-0542-BB8C0A865F0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E9E52F5-A5BC-6341-7522-53A3F99AB43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79D496E-9A86-7B1C-F129-228B89D0F9C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AE4763-1A84-8C4E-9459-B3AF6CE0D437}" type="slidenum">
              <a:rPr kumimoji="0" lang="en-US" sz="1200" b="0" i="0" u="none" strike="noStrike" kern="1200" cap="none" spc="0" normalizeH="0" baseline="0" noProof="0" smtClean="0">
                <a:ln>
                  <a:noFill/>
                </a:ln>
                <a:solidFill>
                  <a:prstClr val="black"/>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13929230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AE4763-1A84-8C4E-9459-B3AF6CE0D437}" type="slidenum">
              <a:rPr kumimoji="0" lang="en-US" sz="1200" b="0" i="0" u="none" strike="noStrike" kern="1200" cap="none" spc="0" normalizeH="0" baseline="0" noProof="0" smtClean="0">
                <a:ln>
                  <a:noFill/>
                </a:ln>
                <a:solidFill>
                  <a:prstClr val="black"/>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6821769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9C93A1-98DF-30DC-6D3C-43539F1ACB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31AB65-F177-370F-D6E2-313DA6548A7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54AD9090-DA12-EB76-714C-37E74BC90D3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009A870-B54B-E7A3-8FE0-48549A9A180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AE4763-1A84-8C4E-9459-B3AF6CE0D437}" type="slidenum">
              <a:rPr kumimoji="0" lang="en-US" sz="1200" b="0" i="0" u="none" strike="noStrike" kern="1200" cap="none" spc="0" normalizeH="0" baseline="0" noProof="0" smtClean="0">
                <a:ln>
                  <a:noFill/>
                </a:ln>
                <a:solidFill>
                  <a:prstClr val="black"/>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39573454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E6A66-ECC3-C6A7-09E3-7C50619E9C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7B6880-9D49-203A-54ED-A521948DB0F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8E510C4-A8EE-8E3A-9908-72E12EF4264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DD09594-A93B-D428-2B9A-71EFC1ABBE7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AE4763-1A84-8C4E-9459-B3AF6CE0D437}" type="slidenum">
              <a:rPr kumimoji="0" lang="en-US" sz="1200" b="0" i="0" u="none" strike="noStrike" kern="1200" cap="none" spc="0" normalizeH="0" baseline="0" noProof="0" smtClean="0">
                <a:ln>
                  <a:noFill/>
                </a:ln>
                <a:solidFill>
                  <a:prstClr val="black"/>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28841397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01760-BEDA-42B8-90BA-BA9B7C0C15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33548F-168E-BA88-5710-54CAFE8992A4}"/>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9986BDA-CD52-4EAA-BD78-9C80FA23110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2FD4B51-B8CB-070F-233F-086CBB7038B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AE4763-1A84-8C4E-9459-B3AF6CE0D437}" type="slidenum">
              <a:rPr kumimoji="0" lang="en-US" sz="1200" b="0" i="0" u="none" strike="noStrike" kern="1200" cap="none" spc="0" normalizeH="0" baseline="0" noProof="0" smtClean="0">
                <a:ln>
                  <a:noFill/>
                </a:ln>
                <a:solidFill>
                  <a:prstClr val="black"/>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228286362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BFBBDF-4F43-C477-6897-282C66F2A7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EBA9BE-1207-C893-4A06-77137469CBF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D1718CC-9A13-3BC1-6E95-B9A6E1CFB96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9168B3A-5429-57B5-092B-BC82A6BC707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AE4763-1A84-8C4E-9459-B3AF6CE0D437}" type="slidenum">
              <a:rPr kumimoji="0" lang="en-US" sz="1200" b="0" i="0" u="none" strike="noStrike" kern="1200" cap="none" spc="0" normalizeH="0" baseline="0" noProof="0" smtClean="0">
                <a:ln>
                  <a:noFill/>
                </a:ln>
                <a:solidFill>
                  <a:prstClr val="black"/>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40439486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ECC96-EE97-2184-1FC6-379C0D623A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65ED7B-956D-85B8-B769-86BD365FA4F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C459D4B2-F211-F838-374A-3946C2FF347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6A30391-6DA8-9ECE-0AD8-277D63057EC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AE4763-1A84-8C4E-9459-B3AF6CE0D437}" type="slidenum">
              <a:rPr kumimoji="0" lang="en-US" sz="1200" b="0" i="0" u="none" strike="noStrike" kern="1200" cap="none" spc="0" normalizeH="0" baseline="0" noProof="0" smtClean="0">
                <a:ln>
                  <a:noFill/>
                </a:ln>
                <a:solidFill>
                  <a:prstClr val="black"/>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187332921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937B8-D71D-C6B9-F2FE-3BDF7DFB0C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1B168EF-07A3-C565-8305-163B1FABA4B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F840A81-7C19-B027-5B89-65428048F31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548313B-E4FC-6591-B85A-DED1536C4F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AE4763-1A84-8C4E-9459-B3AF6CE0D437}" type="slidenum">
              <a:rPr kumimoji="0" lang="en-US" sz="1200" b="0" i="0" u="none" strike="noStrike" kern="1200" cap="none" spc="0" normalizeH="0" baseline="0" noProof="0" smtClean="0">
                <a:ln>
                  <a:noFill/>
                </a:ln>
                <a:solidFill>
                  <a:prstClr val="black"/>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171675823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Christie</a:t>
            </a:r>
          </a:p>
          <a:p>
            <a:endParaRPr lang="en-US"/>
          </a:p>
        </p:txBody>
      </p:sp>
      <p:sp>
        <p:nvSpPr>
          <p:cNvPr id="4" name="Slide Number Placeholder 3"/>
          <p:cNvSpPr>
            <a:spLocks noGrp="1"/>
          </p:cNvSpPr>
          <p:nvPr>
            <p:ph type="sldNum" sz="quarter" idx="5"/>
          </p:nvPr>
        </p:nvSpPr>
        <p:spPr/>
        <p:txBody>
          <a:bodyPr/>
          <a:lstStyle/>
          <a:p>
            <a:fld id="{3009CC2A-93B9-44AE-8A84-66432E78D4BD}" type="slidenum">
              <a:rPr lang="en-US" smtClean="0"/>
              <a:t>79</a:t>
            </a:fld>
            <a:endParaRPr lang="en-US"/>
          </a:p>
        </p:txBody>
      </p:sp>
    </p:spTree>
    <p:extLst>
      <p:ext uri="{BB962C8B-B14F-4D97-AF65-F5344CB8AC3E}">
        <p14:creationId xmlns:p14="http://schemas.microsoft.com/office/powerpoint/2010/main" val="10562489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ea typeface="Calibri"/>
                <a:cs typeface="Calibri"/>
              </a:rPr>
              <a:t>Christie </a:t>
            </a:r>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583B38-61C8-AC44-A1A8-499B365FE62D}"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34332452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C45E5-59A5-DC79-F1FF-EC9CA7E34A7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A99A2E-4D4B-03D2-B15E-19F05726862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77C5504-2201-0BFD-99A8-8045DA29398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Christie</a:t>
            </a:r>
          </a:p>
        </p:txBody>
      </p:sp>
      <p:sp>
        <p:nvSpPr>
          <p:cNvPr id="4" name="Slide Number Placeholder 3">
            <a:extLst>
              <a:ext uri="{FF2B5EF4-FFF2-40B4-BE49-F238E27FC236}">
                <a16:creationId xmlns:a16="http://schemas.microsoft.com/office/drawing/2014/main" id="{993A4C58-0914-C13D-2326-2D75037B1F9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583B38-61C8-AC44-A1A8-499B365FE62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0911578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Debi</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583B38-61C8-AC44-A1A8-499B365FE62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25084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5FCEEF-145F-4322-73EA-C2A95CAAE5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BCAC53-1164-6C1C-9B0A-A760A66C1EA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E5C8246-2194-3A2F-AD4C-1B2CF1C5E32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Christie</a:t>
            </a:r>
          </a:p>
        </p:txBody>
      </p:sp>
      <p:sp>
        <p:nvSpPr>
          <p:cNvPr id="4" name="Slide Number Placeholder 3">
            <a:extLst>
              <a:ext uri="{FF2B5EF4-FFF2-40B4-BE49-F238E27FC236}">
                <a16:creationId xmlns:a16="http://schemas.microsoft.com/office/drawing/2014/main" id="{46FFBFB2-99C9-F292-BB61-2292BC2CA23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583B38-61C8-AC44-A1A8-499B365FE62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203221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Christie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583B38-61C8-AC44-A1A8-499B365FE62D}"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563759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AE4763-1A84-8C4E-9459-B3AF6CE0D437}" type="slidenum">
              <a:rPr kumimoji="0" lang="en-US" sz="1200" b="0" i="0" u="none" strike="noStrike" kern="1200" cap="none" spc="0" normalizeH="0" baseline="0" noProof="0" smtClean="0">
                <a:ln>
                  <a:noFill/>
                </a:ln>
                <a:solidFill>
                  <a:prstClr val="black"/>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2939593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6.xml"/><Relationship Id="rId4" Type="http://schemas.openxmlformats.org/officeDocument/2006/relationships/image" Target="../media/image17.png"/></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6.xml"/><Relationship Id="rId4" Type="http://schemas.openxmlformats.org/officeDocument/2006/relationships/image" Target="../media/image17.png"/></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10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1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7.xml"/></Relationships>
</file>

<file path=ppt/slideLayouts/_rels/slideLayout1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7.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Master" Target="../slideMasters/slideMaster7.xml"/></Relationships>
</file>

<file path=ppt/slideLayouts/_rels/slideLayout1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7.xml"/></Relationships>
</file>

<file path=ppt/slideLayouts/_rels/slideLayout1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1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1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1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12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7.xml"/></Relationships>
</file>

<file path=ppt/slideLayouts/_rels/slideLayout1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7.xml"/></Relationships>
</file>

<file path=ppt/slideLayouts/_rels/slideLayout1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38AB90-0EDF-AECC-64DA-2C897FBB3BB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B60819ED-61DA-12B6-EC42-B8ADC418AAF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Slide Number Placeholder 3">
            <a:extLst>
              <a:ext uri="{FF2B5EF4-FFF2-40B4-BE49-F238E27FC236}">
                <a16:creationId xmlns:a16="http://schemas.microsoft.com/office/drawing/2014/main" id="{23941FDB-D346-A266-339A-6F856D724B41}"/>
              </a:ext>
            </a:extLst>
          </p:cNvPr>
          <p:cNvSpPr>
            <a:spLocks noGrp="1"/>
          </p:cNvSpPr>
          <p:nvPr>
            <p:ph type="sldNum" sz="quarter" idx="10"/>
          </p:nvPr>
        </p:nvSpPr>
        <p:spPr/>
        <p:txBody>
          <a:bodyPr/>
          <a:lstStyle/>
          <a:p>
            <a:fld id="{1A6EDD1C-0EF8-4B1A-B820-5E6CBEB03D26}" type="slidenum">
              <a:rPr lang="en-US" smtClean="0"/>
              <a:pPr/>
              <a:t>‹#›</a:t>
            </a:fld>
            <a:endParaRPr lang="en-US"/>
          </a:p>
        </p:txBody>
      </p:sp>
    </p:spTree>
    <p:extLst>
      <p:ext uri="{BB962C8B-B14F-4D97-AF65-F5344CB8AC3E}">
        <p14:creationId xmlns:p14="http://schemas.microsoft.com/office/powerpoint/2010/main" val="1413461639"/>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C776EA2C-AE92-FE1E-FE4C-2A72280F0168}"/>
              </a:ext>
            </a:extLst>
          </p:cNvPr>
          <p:cNvSpPr>
            <a:spLocks noGrp="1"/>
          </p:cNvSpPr>
          <p:nvPr>
            <p:ph type="pic" sz="quarter" idx="12"/>
          </p:nvPr>
        </p:nvSpPr>
        <p:spPr>
          <a:xfrm>
            <a:off x="728869" y="636255"/>
            <a:ext cx="4532243" cy="5351795"/>
          </a:xfrm>
        </p:spPr>
        <p:txBody>
          <a:bodyPr/>
          <a:lstStyle>
            <a:lvl1pPr marL="0" indent="0">
              <a:buFontTx/>
              <a:buNone/>
              <a:defRPr/>
            </a:lvl1pPr>
          </a:lstStyle>
          <a:p>
            <a:endParaRPr lang="en-US"/>
          </a:p>
        </p:txBody>
      </p:sp>
      <p:sp>
        <p:nvSpPr>
          <p:cNvPr id="12" name="Text Placeholder 11">
            <a:extLst>
              <a:ext uri="{FF2B5EF4-FFF2-40B4-BE49-F238E27FC236}">
                <a16:creationId xmlns:a16="http://schemas.microsoft.com/office/drawing/2014/main" id="{C57E765D-DCD3-8A9E-38D1-1DA33734A064}"/>
              </a:ext>
            </a:extLst>
          </p:cNvPr>
          <p:cNvSpPr>
            <a:spLocks noGrp="1"/>
          </p:cNvSpPr>
          <p:nvPr>
            <p:ph type="body" sz="quarter" idx="14" hasCustomPrompt="1"/>
          </p:nvPr>
        </p:nvSpPr>
        <p:spPr>
          <a:xfrm>
            <a:off x="5592760" y="5572218"/>
            <a:ext cx="5989637" cy="565150"/>
          </a:xfrm>
        </p:spPr>
        <p:txBody>
          <a:bodyPr/>
          <a:lstStyle>
            <a:lvl1pPr marL="0" indent="0">
              <a:buNone/>
              <a:defRPr sz="2000">
                <a:solidFill>
                  <a:schemeClr val="accent1"/>
                </a:solidFill>
              </a:defRPr>
            </a:lvl1pPr>
            <a:lvl2pPr marL="457200" indent="0">
              <a:buNone/>
              <a:defRPr sz="1800">
                <a:solidFill>
                  <a:schemeClr val="tx1"/>
                </a:solidFill>
              </a:defRPr>
            </a:lvl2pPr>
            <a:lvl3pPr marL="914400" indent="0">
              <a:buNone/>
              <a:defRPr sz="1800">
                <a:solidFill>
                  <a:schemeClr val="tx1"/>
                </a:solidFill>
              </a:defRPr>
            </a:lvl3pPr>
            <a:lvl4pPr marL="1371600" indent="0">
              <a:buNone/>
              <a:defRPr sz="1800">
                <a:solidFill>
                  <a:schemeClr val="tx1"/>
                </a:solidFill>
              </a:defRPr>
            </a:lvl4pPr>
            <a:lvl5pPr marL="1828800" indent="0">
              <a:buNone/>
              <a:defRPr sz="1800">
                <a:solidFill>
                  <a:schemeClr val="tx1"/>
                </a:solidFill>
              </a:defRPr>
            </a:lvl5pPr>
          </a:lstStyle>
          <a:p>
            <a:pPr lvl="0"/>
            <a:r>
              <a:rPr lang="en-US"/>
              <a:t>Date – Roboto bold 20pt</a:t>
            </a:r>
          </a:p>
        </p:txBody>
      </p:sp>
      <p:sp>
        <p:nvSpPr>
          <p:cNvPr id="9" name="Text Placeholder 8">
            <a:extLst>
              <a:ext uri="{FF2B5EF4-FFF2-40B4-BE49-F238E27FC236}">
                <a16:creationId xmlns:a16="http://schemas.microsoft.com/office/drawing/2014/main" id="{BB7DCBBD-56A8-2486-E433-03EFB62C2927}"/>
              </a:ext>
            </a:extLst>
          </p:cNvPr>
          <p:cNvSpPr>
            <a:spLocks noGrp="1"/>
          </p:cNvSpPr>
          <p:nvPr>
            <p:ph type="body" sz="quarter" idx="13" hasCustomPrompt="1"/>
          </p:nvPr>
        </p:nvSpPr>
        <p:spPr>
          <a:xfrm>
            <a:off x="5592763" y="4691063"/>
            <a:ext cx="5989637" cy="731837"/>
          </a:xfrm>
        </p:spPr>
        <p:txBody>
          <a:bodyPr/>
          <a:lstStyle>
            <a:lvl1pPr marL="0" indent="0">
              <a:buFontTx/>
              <a:buNone/>
              <a:defRPr sz="1800" b="0">
                <a:solidFill>
                  <a:schemeClr val="tx1"/>
                </a:solidFill>
              </a:defRPr>
            </a:lvl1pPr>
            <a:lvl2pPr marL="457200" indent="0">
              <a:buFontTx/>
              <a:buNone/>
              <a:defRPr sz="1800">
                <a:solidFill>
                  <a:schemeClr val="tx1"/>
                </a:solidFill>
              </a:defRPr>
            </a:lvl2pPr>
            <a:lvl3pPr marL="914400" indent="0">
              <a:buFontTx/>
              <a:buNone/>
              <a:defRPr sz="1800">
                <a:solidFill>
                  <a:schemeClr val="tx1"/>
                </a:solidFill>
              </a:defRPr>
            </a:lvl3pPr>
            <a:lvl4pPr marL="1371600" indent="0">
              <a:buFontTx/>
              <a:buNone/>
              <a:defRPr sz="1800">
                <a:solidFill>
                  <a:schemeClr val="tx1"/>
                </a:solidFill>
              </a:defRPr>
            </a:lvl4pPr>
            <a:lvl5pPr marL="1828800" indent="0">
              <a:buFontTx/>
              <a:buNone/>
              <a:defRPr sz="1800">
                <a:solidFill>
                  <a:schemeClr val="tx1"/>
                </a:solidFill>
              </a:defRPr>
            </a:lvl5pPr>
          </a:lstStyle>
          <a:p>
            <a:pPr lvl="0"/>
            <a:r>
              <a:rPr lang="en-US"/>
              <a:t>Name – Roboto regular 18pt</a:t>
            </a:r>
          </a:p>
          <a:p>
            <a:pPr lvl="0"/>
            <a:r>
              <a:rPr lang="en-US"/>
              <a:t>Job title – Roboto regular 18pt</a:t>
            </a:r>
          </a:p>
        </p:txBody>
      </p:sp>
      <p:sp>
        <p:nvSpPr>
          <p:cNvPr id="3" name="Subtitle 2">
            <a:extLst>
              <a:ext uri="{FF2B5EF4-FFF2-40B4-BE49-F238E27FC236}">
                <a16:creationId xmlns:a16="http://schemas.microsoft.com/office/drawing/2014/main" id="{5A19ADD3-138B-1384-8991-3DA96CC95F07}"/>
              </a:ext>
            </a:extLst>
          </p:cNvPr>
          <p:cNvSpPr>
            <a:spLocks noGrp="1"/>
          </p:cNvSpPr>
          <p:nvPr>
            <p:ph type="subTitle" idx="1" hasCustomPrompt="1"/>
          </p:nvPr>
        </p:nvSpPr>
        <p:spPr>
          <a:xfrm>
            <a:off x="5592413" y="3719293"/>
            <a:ext cx="5989984" cy="971977"/>
          </a:xfrm>
        </p:spPr>
        <p:txBody>
          <a:bodyPr>
            <a:normAutofit/>
          </a:bodyPr>
          <a:lstStyle>
            <a:lvl1pPr marL="0" indent="0" algn="l">
              <a:buNone/>
              <a:defRPr sz="3200" b="0">
                <a:solidFill>
                  <a:srgbClr val="005E6E"/>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 (Roboto regular 32pt) </a:t>
            </a:r>
          </a:p>
        </p:txBody>
      </p:sp>
      <p:sp>
        <p:nvSpPr>
          <p:cNvPr id="2" name="Title 1">
            <a:extLst>
              <a:ext uri="{FF2B5EF4-FFF2-40B4-BE49-F238E27FC236}">
                <a16:creationId xmlns:a16="http://schemas.microsoft.com/office/drawing/2014/main" id="{0C2A4045-F07A-9C8D-6571-69656D6CD9A5}"/>
              </a:ext>
            </a:extLst>
          </p:cNvPr>
          <p:cNvSpPr>
            <a:spLocks noGrp="1"/>
          </p:cNvSpPr>
          <p:nvPr>
            <p:ph type="ctrTitle" hasCustomPrompt="1"/>
          </p:nvPr>
        </p:nvSpPr>
        <p:spPr>
          <a:xfrm>
            <a:off x="5592414" y="2133600"/>
            <a:ext cx="5989983" cy="1310860"/>
          </a:xfrm>
        </p:spPr>
        <p:txBody>
          <a:bodyPr anchor="b">
            <a:normAutofit/>
          </a:bodyPr>
          <a:lstStyle>
            <a:lvl1pPr algn="l">
              <a:defRPr sz="4000" b="1">
                <a:solidFill>
                  <a:schemeClr val="tx1">
                    <a:lumMod val="50000"/>
                  </a:schemeClr>
                </a:solidFill>
                <a:latin typeface="Roboto" panose="02000000000000000000" pitchFamily="2" charset="0"/>
                <a:ea typeface="Roboto" panose="02000000000000000000" pitchFamily="2" charset="0"/>
              </a:defRPr>
            </a:lvl1pPr>
          </a:lstStyle>
          <a:p>
            <a:r>
              <a:rPr lang="en-US"/>
              <a:t>Click to edit title (Roboto bold 40pt)</a:t>
            </a:r>
          </a:p>
        </p:txBody>
      </p:sp>
      <p:pic>
        <p:nvPicPr>
          <p:cNvPr id="10" name="Picture 9" descr="Virginia IT Agency logo">
            <a:extLst>
              <a:ext uri="{FF2B5EF4-FFF2-40B4-BE49-F238E27FC236}">
                <a16:creationId xmlns:a16="http://schemas.microsoft.com/office/drawing/2014/main" id="{A188E1F7-2921-CEAA-3BBB-A96D3F33C76E}"/>
              </a:ext>
            </a:extLst>
          </p:cNvPr>
          <p:cNvPicPr>
            <a:picLocks noChangeAspect="1"/>
          </p:cNvPicPr>
          <p:nvPr userDrawn="1"/>
        </p:nvPicPr>
        <p:blipFill>
          <a:blip r:embed="rId3"/>
          <a:stretch>
            <a:fillRect/>
          </a:stretch>
        </p:blipFill>
        <p:spPr>
          <a:xfrm>
            <a:off x="5592415" y="636255"/>
            <a:ext cx="4121426" cy="1194719"/>
          </a:xfrm>
          <a:prstGeom prst="rect">
            <a:avLst/>
          </a:prstGeom>
        </p:spPr>
      </p:pic>
    </p:spTree>
    <p:extLst>
      <p:ext uri="{BB962C8B-B14F-4D97-AF65-F5344CB8AC3E}">
        <p14:creationId xmlns:p14="http://schemas.microsoft.com/office/powerpoint/2010/main" val="5738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with no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descr="Virginia IT Agency logo">
            <a:extLst>
              <a:ext uri="{FF2B5EF4-FFF2-40B4-BE49-F238E27FC236}">
                <a16:creationId xmlns:a16="http://schemas.microsoft.com/office/drawing/2014/main" id="{A188E1F7-2921-CEAA-3BBB-A96D3F33C76E}"/>
              </a:ext>
            </a:extLst>
          </p:cNvPr>
          <p:cNvPicPr>
            <a:picLocks noChangeAspect="1"/>
          </p:cNvPicPr>
          <p:nvPr userDrawn="1"/>
        </p:nvPicPr>
        <p:blipFill>
          <a:blip r:embed="rId3"/>
          <a:stretch>
            <a:fillRect/>
          </a:stretch>
        </p:blipFill>
        <p:spPr>
          <a:xfrm>
            <a:off x="1071215" y="620795"/>
            <a:ext cx="4121426" cy="1194719"/>
          </a:xfrm>
          <a:prstGeom prst="rect">
            <a:avLst/>
          </a:prstGeom>
        </p:spPr>
      </p:pic>
      <p:sp>
        <p:nvSpPr>
          <p:cNvPr id="5" name="Text Placeholder 11">
            <a:extLst>
              <a:ext uri="{FF2B5EF4-FFF2-40B4-BE49-F238E27FC236}">
                <a16:creationId xmlns:a16="http://schemas.microsoft.com/office/drawing/2014/main" id="{0CC0A256-75AA-81AF-FC0E-C782DE2B9383}"/>
              </a:ext>
            </a:extLst>
          </p:cNvPr>
          <p:cNvSpPr>
            <a:spLocks noGrp="1"/>
          </p:cNvSpPr>
          <p:nvPr>
            <p:ph type="body" sz="quarter" idx="14" hasCustomPrompt="1"/>
          </p:nvPr>
        </p:nvSpPr>
        <p:spPr>
          <a:xfrm>
            <a:off x="1071210" y="5661565"/>
            <a:ext cx="5989637" cy="565150"/>
          </a:xfrm>
        </p:spPr>
        <p:txBody>
          <a:bodyPr/>
          <a:lstStyle>
            <a:lvl1pPr marL="0" indent="0">
              <a:buNone/>
              <a:defRPr sz="2000">
                <a:solidFill>
                  <a:schemeClr val="accent1"/>
                </a:solidFill>
              </a:defRPr>
            </a:lvl1pPr>
            <a:lvl2pPr marL="457200" indent="0">
              <a:buNone/>
              <a:defRPr sz="1800">
                <a:solidFill>
                  <a:schemeClr val="tx1"/>
                </a:solidFill>
              </a:defRPr>
            </a:lvl2pPr>
            <a:lvl3pPr marL="914400" indent="0">
              <a:buNone/>
              <a:defRPr sz="1800">
                <a:solidFill>
                  <a:schemeClr val="tx1"/>
                </a:solidFill>
              </a:defRPr>
            </a:lvl3pPr>
            <a:lvl4pPr marL="1371600" indent="0">
              <a:buNone/>
              <a:defRPr sz="1800">
                <a:solidFill>
                  <a:schemeClr val="tx1"/>
                </a:solidFill>
              </a:defRPr>
            </a:lvl4pPr>
            <a:lvl5pPr marL="1828800" indent="0">
              <a:buNone/>
              <a:defRPr sz="1800">
                <a:solidFill>
                  <a:schemeClr val="tx1"/>
                </a:solidFill>
              </a:defRPr>
            </a:lvl5pPr>
          </a:lstStyle>
          <a:p>
            <a:pPr lvl="0"/>
            <a:r>
              <a:rPr lang="en-US"/>
              <a:t>Date – Roboto bold 20pt</a:t>
            </a:r>
          </a:p>
        </p:txBody>
      </p:sp>
      <p:sp>
        <p:nvSpPr>
          <p:cNvPr id="4" name="Text Placeholder 8">
            <a:extLst>
              <a:ext uri="{FF2B5EF4-FFF2-40B4-BE49-F238E27FC236}">
                <a16:creationId xmlns:a16="http://schemas.microsoft.com/office/drawing/2014/main" id="{D2F1FB95-50F4-E75A-7501-CE15651E2EE0}"/>
              </a:ext>
            </a:extLst>
          </p:cNvPr>
          <p:cNvSpPr>
            <a:spLocks noGrp="1"/>
          </p:cNvSpPr>
          <p:nvPr>
            <p:ph type="body" sz="quarter" idx="13" hasCustomPrompt="1"/>
          </p:nvPr>
        </p:nvSpPr>
        <p:spPr>
          <a:xfrm>
            <a:off x="1071213" y="4780410"/>
            <a:ext cx="5989637" cy="731837"/>
          </a:xfrm>
        </p:spPr>
        <p:txBody>
          <a:bodyPr/>
          <a:lstStyle>
            <a:lvl1pPr marL="0" indent="0">
              <a:buFontTx/>
              <a:buNone/>
              <a:defRPr sz="1800" b="0">
                <a:solidFill>
                  <a:schemeClr val="tx1"/>
                </a:solidFill>
              </a:defRPr>
            </a:lvl1pPr>
            <a:lvl2pPr marL="457200" indent="0">
              <a:buFontTx/>
              <a:buNone/>
              <a:defRPr sz="1800">
                <a:solidFill>
                  <a:schemeClr val="tx1"/>
                </a:solidFill>
              </a:defRPr>
            </a:lvl2pPr>
            <a:lvl3pPr marL="914400" indent="0">
              <a:buFontTx/>
              <a:buNone/>
              <a:defRPr sz="1800">
                <a:solidFill>
                  <a:schemeClr val="tx1"/>
                </a:solidFill>
              </a:defRPr>
            </a:lvl3pPr>
            <a:lvl4pPr marL="1371600" indent="0">
              <a:buFontTx/>
              <a:buNone/>
              <a:defRPr sz="1800">
                <a:solidFill>
                  <a:schemeClr val="tx1"/>
                </a:solidFill>
              </a:defRPr>
            </a:lvl4pPr>
            <a:lvl5pPr marL="1828800" indent="0">
              <a:buFontTx/>
              <a:buNone/>
              <a:defRPr sz="1800">
                <a:solidFill>
                  <a:schemeClr val="tx1"/>
                </a:solidFill>
              </a:defRPr>
            </a:lvl5pPr>
          </a:lstStyle>
          <a:p>
            <a:pPr lvl="0"/>
            <a:r>
              <a:rPr lang="en-US"/>
              <a:t>Name – Roboto regular 18pt</a:t>
            </a:r>
          </a:p>
          <a:p>
            <a:pPr lvl="0"/>
            <a:r>
              <a:rPr lang="en-US"/>
              <a:t>Job title – Roboto regular 18pt</a:t>
            </a:r>
          </a:p>
        </p:txBody>
      </p:sp>
      <p:sp>
        <p:nvSpPr>
          <p:cNvPr id="3" name="Subtitle 2">
            <a:extLst>
              <a:ext uri="{FF2B5EF4-FFF2-40B4-BE49-F238E27FC236}">
                <a16:creationId xmlns:a16="http://schemas.microsoft.com/office/drawing/2014/main" id="{5A19ADD3-138B-1384-8991-3DA96CC95F07}"/>
              </a:ext>
            </a:extLst>
          </p:cNvPr>
          <p:cNvSpPr>
            <a:spLocks noGrp="1"/>
          </p:cNvSpPr>
          <p:nvPr>
            <p:ph type="subTitle" idx="1" hasCustomPrompt="1"/>
          </p:nvPr>
        </p:nvSpPr>
        <p:spPr>
          <a:xfrm>
            <a:off x="1071213" y="3703833"/>
            <a:ext cx="5989984" cy="971977"/>
          </a:xfrm>
        </p:spPr>
        <p:txBody>
          <a:bodyPr anchor="ctr" anchorCtr="0">
            <a:noAutofit/>
          </a:bodyPr>
          <a:lstStyle>
            <a:lvl1pPr marL="0" indent="0" algn="l">
              <a:buNone/>
              <a:defRPr sz="3200" b="0">
                <a:solidFill>
                  <a:srgbClr val="005E6E"/>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 (Roboto regular 32pt) </a:t>
            </a:r>
          </a:p>
        </p:txBody>
      </p:sp>
      <p:sp>
        <p:nvSpPr>
          <p:cNvPr id="2" name="Title 1">
            <a:extLst>
              <a:ext uri="{FF2B5EF4-FFF2-40B4-BE49-F238E27FC236}">
                <a16:creationId xmlns:a16="http://schemas.microsoft.com/office/drawing/2014/main" id="{0C2A4045-F07A-9C8D-6571-69656D6CD9A5}"/>
              </a:ext>
            </a:extLst>
          </p:cNvPr>
          <p:cNvSpPr>
            <a:spLocks noGrp="1"/>
          </p:cNvSpPr>
          <p:nvPr>
            <p:ph type="ctrTitle" hasCustomPrompt="1"/>
          </p:nvPr>
        </p:nvSpPr>
        <p:spPr>
          <a:xfrm>
            <a:off x="1071214" y="2118140"/>
            <a:ext cx="5989983" cy="1310860"/>
          </a:xfrm>
        </p:spPr>
        <p:txBody>
          <a:bodyPr anchor="ctr" anchorCtr="0">
            <a:noAutofit/>
          </a:bodyPr>
          <a:lstStyle>
            <a:lvl1pPr algn="l">
              <a:defRPr sz="4000" b="1">
                <a:solidFill>
                  <a:schemeClr val="tx1">
                    <a:lumMod val="50000"/>
                  </a:schemeClr>
                </a:solidFill>
                <a:latin typeface="Roboto" panose="02000000000000000000" pitchFamily="2" charset="0"/>
                <a:ea typeface="Roboto" panose="02000000000000000000" pitchFamily="2" charset="0"/>
              </a:defRPr>
            </a:lvl1pPr>
          </a:lstStyle>
          <a:p>
            <a:r>
              <a:rPr lang="en-US"/>
              <a:t>Click to edit title (Roboto bold 40pt)</a:t>
            </a:r>
          </a:p>
        </p:txBody>
      </p:sp>
    </p:spTree>
    <p:extLst>
      <p:ext uri="{BB962C8B-B14F-4D97-AF65-F5344CB8AC3E}">
        <p14:creationId xmlns:p14="http://schemas.microsoft.com/office/powerpoint/2010/main" val="21105699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with no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A188E1F7-2921-CEAA-3BBB-A96D3F33C76E}"/>
              </a:ext>
            </a:extLst>
          </p:cNvPr>
          <p:cNvPicPr>
            <a:picLocks noChangeAspect="1"/>
          </p:cNvPicPr>
          <p:nvPr userDrawn="1"/>
        </p:nvPicPr>
        <p:blipFill>
          <a:blip r:embed="rId3"/>
          <a:srcRect/>
          <a:stretch/>
        </p:blipFill>
        <p:spPr>
          <a:xfrm>
            <a:off x="1071215" y="621948"/>
            <a:ext cx="4121426" cy="1192412"/>
          </a:xfrm>
          <a:prstGeom prst="rect">
            <a:avLst/>
          </a:prstGeom>
        </p:spPr>
      </p:pic>
      <p:sp>
        <p:nvSpPr>
          <p:cNvPr id="3" name="Subtitle 2">
            <a:extLst>
              <a:ext uri="{FF2B5EF4-FFF2-40B4-BE49-F238E27FC236}">
                <a16:creationId xmlns:a16="http://schemas.microsoft.com/office/drawing/2014/main" id="{5A19ADD3-138B-1384-8991-3DA96CC95F07}"/>
              </a:ext>
            </a:extLst>
          </p:cNvPr>
          <p:cNvSpPr>
            <a:spLocks noGrp="1"/>
          </p:cNvSpPr>
          <p:nvPr>
            <p:ph type="subTitle" idx="1" hasCustomPrompt="1"/>
          </p:nvPr>
        </p:nvSpPr>
        <p:spPr>
          <a:xfrm>
            <a:off x="1071215" y="5264075"/>
            <a:ext cx="5989984" cy="971977"/>
          </a:xfrm>
        </p:spPr>
        <p:txBody>
          <a:bodyPr anchor="ctr" anchorCtr="0">
            <a:noAutofit/>
          </a:bodyPr>
          <a:lstStyle>
            <a:lvl1pPr marL="0" indent="0" algn="l">
              <a:buNone/>
              <a:defRPr sz="2400" b="0">
                <a:solidFill>
                  <a:schemeClr val="bg1"/>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date (Roboto regular 24pt) </a:t>
            </a:r>
          </a:p>
        </p:txBody>
      </p:sp>
      <p:sp>
        <p:nvSpPr>
          <p:cNvPr id="2" name="Title 1">
            <a:extLst>
              <a:ext uri="{FF2B5EF4-FFF2-40B4-BE49-F238E27FC236}">
                <a16:creationId xmlns:a16="http://schemas.microsoft.com/office/drawing/2014/main" id="{0C2A4045-F07A-9C8D-6571-69656D6CD9A5}"/>
              </a:ext>
            </a:extLst>
          </p:cNvPr>
          <p:cNvSpPr>
            <a:spLocks noGrp="1"/>
          </p:cNvSpPr>
          <p:nvPr>
            <p:ph type="ctrTitle" hasCustomPrompt="1"/>
          </p:nvPr>
        </p:nvSpPr>
        <p:spPr>
          <a:xfrm>
            <a:off x="1071215" y="2773570"/>
            <a:ext cx="5989983" cy="1310860"/>
          </a:xfrm>
        </p:spPr>
        <p:txBody>
          <a:bodyPr anchor="ctr" anchorCtr="0">
            <a:noAutofit/>
          </a:bodyPr>
          <a:lstStyle>
            <a:lvl1pPr algn="l">
              <a:lnSpc>
                <a:spcPct val="100000"/>
              </a:lnSpc>
              <a:defRPr sz="4200" b="1">
                <a:solidFill>
                  <a:schemeClr val="bg1"/>
                </a:solidFill>
                <a:latin typeface="Roboto" panose="02000000000000000000" pitchFamily="2" charset="0"/>
                <a:ea typeface="Roboto" panose="02000000000000000000" pitchFamily="2" charset="0"/>
              </a:defRPr>
            </a:lvl1pPr>
          </a:lstStyle>
          <a:p>
            <a:r>
              <a:rPr lang="en-US"/>
              <a:t>Click to edit title (Roboto bold 42pt)</a:t>
            </a:r>
          </a:p>
        </p:txBody>
      </p:sp>
    </p:spTree>
    <p:extLst>
      <p:ext uri="{BB962C8B-B14F-4D97-AF65-F5344CB8AC3E}">
        <p14:creationId xmlns:p14="http://schemas.microsoft.com/office/powerpoint/2010/main" val="21414755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act information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lvl1pPr>
          </a:lstStyle>
          <a:p>
            <a:fld id="{B1931D4F-CF53-CD4B-B7F2-E7F0327AAA3C}" type="slidenum">
              <a:rPr lang="en-US" smtClean="0"/>
              <a:pPr/>
              <a:t>‹#›</a:t>
            </a:fld>
            <a:endParaRPr lang="en-US"/>
          </a:p>
        </p:txBody>
      </p:sp>
      <p:sp>
        <p:nvSpPr>
          <p:cNvPr id="19" name="Text Placeholder 14">
            <a:extLst>
              <a:ext uri="{FF2B5EF4-FFF2-40B4-BE49-F238E27FC236}">
                <a16:creationId xmlns:a16="http://schemas.microsoft.com/office/drawing/2014/main" id="{40F593B3-72B4-6B3C-A3D8-107A005BACA2}"/>
              </a:ext>
            </a:extLst>
          </p:cNvPr>
          <p:cNvSpPr>
            <a:spLocks noGrp="1"/>
          </p:cNvSpPr>
          <p:nvPr>
            <p:ph type="body" sz="quarter" idx="19" hasCustomPrompt="1"/>
          </p:nvPr>
        </p:nvSpPr>
        <p:spPr>
          <a:xfrm>
            <a:off x="8295309" y="4057650"/>
            <a:ext cx="3073400" cy="1447800"/>
          </a:xfrm>
        </p:spPr>
        <p:txBody>
          <a:bodyPr/>
          <a:lstStyle>
            <a:lvl1pPr marL="0" indent="0">
              <a:lnSpc>
                <a:spcPct val="100000"/>
              </a:lnSpc>
              <a:spcBef>
                <a:spcPts val="0"/>
              </a:spcBef>
              <a:buFontTx/>
              <a:buNone/>
              <a:defRPr/>
            </a:lvl1pPr>
          </a:lstStyle>
          <a:p>
            <a:r>
              <a:rPr lang="en-US" sz="2400" b="1">
                <a:solidFill>
                  <a:srgbClr val="005E6E"/>
                </a:solidFill>
                <a:latin typeface="Roboto" panose="02000000000000000000" pitchFamily="2" charset="0"/>
                <a:ea typeface="Roboto" panose="02000000000000000000" pitchFamily="2" charset="0"/>
              </a:rPr>
              <a:t>Name of the person</a:t>
            </a:r>
          </a:p>
          <a:p>
            <a:r>
              <a:rPr lang="en-US">
                <a:latin typeface="Roboto" panose="02000000000000000000" pitchFamily="2" charset="0"/>
                <a:ea typeface="Roboto" panose="02000000000000000000" pitchFamily="2" charset="0"/>
              </a:rPr>
              <a:t>Title</a:t>
            </a:r>
          </a:p>
          <a:p>
            <a:r>
              <a:rPr lang="en-US">
                <a:latin typeface="Roboto" panose="02000000000000000000" pitchFamily="2" charset="0"/>
                <a:ea typeface="Roboto" panose="02000000000000000000" pitchFamily="2" charset="0"/>
              </a:rPr>
              <a:t>Email address</a:t>
            </a:r>
          </a:p>
          <a:p>
            <a:r>
              <a:rPr lang="en-US">
                <a:latin typeface="Roboto" panose="02000000000000000000" pitchFamily="2" charset="0"/>
                <a:ea typeface="Roboto" panose="02000000000000000000" pitchFamily="2" charset="0"/>
              </a:rPr>
              <a:t>Phone number</a:t>
            </a:r>
          </a:p>
        </p:txBody>
      </p:sp>
      <p:sp>
        <p:nvSpPr>
          <p:cNvPr id="18" name="Picture Placeholder 12">
            <a:extLst>
              <a:ext uri="{FF2B5EF4-FFF2-40B4-BE49-F238E27FC236}">
                <a16:creationId xmlns:a16="http://schemas.microsoft.com/office/drawing/2014/main" id="{37DF41BE-DE19-21FF-277A-6EDA88EAA1D1}"/>
              </a:ext>
            </a:extLst>
          </p:cNvPr>
          <p:cNvSpPr>
            <a:spLocks noGrp="1"/>
          </p:cNvSpPr>
          <p:nvPr>
            <p:ph type="pic" sz="quarter" idx="18"/>
          </p:nvPr>
        </p:nvSpPr>
        <p:spPr>
          <a:xfrm>
            <a:off x="6250609" y="4058284"/>
            <a:ext cx="1828800" cy="1447800"/>
          </a:xfrm>
        </p:spPr>
        <p:txBody>
          <a:bodyPr/>
          <a:lstStyle/>
          <a:p>
            <a:endParaRPr lang="en-US"/>
          </a:p>
        </p:txBody>
      </p:sp>
      <p:sp>
        <p:nvSpPr>
          <p:cNvPr id="15" name="Text Placeholder 14">
            <a:extLst>
              <a:ext uri="{FF2B5EF4-FFF2-40B4-BE49-F238E27FC236}">
                <a16:creationId xmlns:a16="http://schemas.microsoft.com/office/drawing/2014/main" id="{61D4AFA6-427B-2C82-F64C-7B1A3367E943}"/>
              </a:ext>
            </a:extLst>
          </p:cNvPr>
          <p:cNvSpPr>
            <a:spLocks noGrp="1"/>
          </p:cNvSpPr>
          <p:nvPr>
            <p:ph type="body" sz="quarter" idx="15" hasCustomPrompt="1"/>
          </p:nvPr>
        </p:nvSpPr>
        <p:spPr>
          <a:xfrm>
            <a:off x="2997200" y="4057650"/>
            <a:ext cx="3073400" cy="1447800"/>
          </a:xfrm>
        </p:spPr>
        <p:txBody>
          <a:bodyPr/>
          <a:lstStyle>
            <a:lvl1pPr marL="0" indent="0">
              <a:lnSpc>
                <a:spcPct val="100000"/>
              </a:lnSpc>
              <a:spcBef>
                <a:spcPts val="0"/>
              </a:spcBef>
              <a:buFontTx/>
              <a:buNone/>
              <a:defRPr/>
            </a:lvl1pPr>
          </a:lstStyle>
          <a:p>
            <a:r>
              <a:rPr lang="en-US" sz="2400" b="1">
                <a:solidFill>
                  <a:srgbClr val="005E6E"/>
                </a:solidFill>
                <a:latin typeface="Roboto" panose="02000000000000000000" pitchFamily="2" charset="0"/>
                <a:ea typeface="Roboto" panose="02000000000000000000" pitchFamily="2" charset="0"/>
              </a:rPr>
              <a:t>Name of the person</a:t>
            </a:r>
          </a:p>
          <a:p>
            <a:r>
              <a:rPr lang="en-US">
                <a:latin typeface="Roboto" panose="02000000000000000000" pitchFamily="2" charset="0"/>
                <a:ea typeface="Roboto" panose="02000000000000000000" pitchFamily="2" charset="0"/>
              </a:rPr>
              <a:t>Title</a:t>
            </a:r>
          </a:p>
          <a:p>
            <a:r>
              <a:rPr lang="en-US">
                <a:latin typeface="Roboto" panose="02000000000000000000" pitchFamily="2" charset="0"/>
                <a:ea typeface="Roboto" panose="02000000000000000000" pitchFamily="2" charset="0"/>
              </a:rPr>
              <a:t>Email address</a:t>
            </a:r>
          </a:p>
          <a:p>
            <a:r>
              <a:rPr lang="en-US">
                <a:latin typeface="Roboto" panose="02000000000000000000" pitchFamily="2" charset="0"/>
                <a:ea typeface="Roboto" panose="02000000000000000000" pitchFamily="2" charset="0"/>
              </a:rPr>
              <a:t>Phone number</a:t>
            </a:r>
          </a:p>
        </p:txBody>
      </p:sp>
      <p:sp>
        <p:nvSpPr>
          <p:cNvPr id="13" name="Picture Placeholder 12">
            <a:extLst>
              <a:ext uri="{FF2B5EF4-FFF2-40B4-BE49-F238E27FC236}">
                <a16:creationId xmlns:a16="http://schemas.microsoft.com/office/drawing/2014/main" id="{B020673F-58FA-1CD0-5208-F81897EB925C}"/>
              </a:ext>
            </a:extLst>
          </p:cNvPr>
          <p:cNvSpPr>
            <a:spLocks noGrp="1"/>
          </p:cNvSpPr>
          <p:nvPr>
            <p:ph type="pic" sz="quarter" idx="14"/>
          </p:nvPr>
        </p:nvSpPr>
        <p:spPr>
          <a:xfrm>
            <a:off x="952500" y="4058284"/>
            <a:ext cx="1828800" cy="1447800"/>
          </a:xfrm>
        </p:spPr>
        <p:txBody>
          <a:bodyPr/>
          <a:lstStyle/>
          <a:p>
            <a:endParaRPr lang="en-US"/>
          </a:p>
        </p:txBody>
      </p:sp>
      <p:sp>
        <p:nvSpPr>
          <p:cNvPr id="20" name="Text Placeholder 14">
            <a:extLst>
              <a:ext uri="{FF2B5EF4-FFF2-40B4-BE49-F238E27FC236}">
                <a16:creationId xmlns:a16="http://schemas.microsoft.com/office/drawing/2014/main" id="{9378005C-8F58-078A-00B5-4A706F0E963C}"/>
              </a:ext>
            </a:extLst>
          </p:cNvPr>
          <p:cNvSpPr>
            <a:spLocks noGrp="1"/>
          </p:cNvSpPr>
          <p:nvPr>
            <p:ph type="body" sz="quarter" idx="20" hasCustomPrompt="1"/>
          </p:nvPr>
        </p:nvSpPr>
        <p:spPr>
          <a:xfrm>
            <a:off x="8295309" y="1981200"/>
            <a:ext cx="3073400" cy="1447800"/>
          </a:xfrm>
        </p:spPr>
        <p:txBody>
          <a:bodyPr/>
          <a:lstStyle>
            <a:lvl1pPr marL="0" indent="0">
              <a:lnSpc>
                <a:spcPct val="100000"/>
              </a:lnSpc>
              <a:spcBef>
                <a:spcPts val="0"/>
              </a:spcBef>
              <a:buFontTx/>
              <a:buNone/>
              <a:defRPr/>
            </a:lvl1pPr>
          </a:lstStyle>
          <a:p>
            <a:r>
              <a:rPr lang="en-US" sz="2400" b="1">
                <a:solidFill>
                  <a:srgbClr val="005E6E"/>
                </a:solidFill>
                <a:latin typeface="Roboto" panose="02000000000000000000" pitchFamily="2" charset="0"/>
                <a:ea typeface="Roboto" panose="02000000000000000000" pitchFamily="2" charset="0"/>
              </a:rPr>
              <a:t>Name of the person</a:t>
            </a:r>
          </a:p>
          <a:p>
            <a:r>
              <a:rPr lang="en-US">
                <a:latin typeface="Roboto" panose="02000000000000000000" pitchFamily="2" charset="0"/>
                <a:ea typeface="Roboto" panose="02000000000000000000" pitchFamily="2" charset="0"/>
              </a:rPr>
              <a:t>Title</a:t>
            </a:r>
          </a:p>
          <a:p>
            <a:r>
              <a:rPr lang="en-US">
                <a:latin typeface="Roboto" panose="02000000000000000000" pitchFamily="2" charset="0"/>
                <a:ea typeface="Roboto" panose="02000000000000000000" pitchFamily="2" charset="0"/>
              </a:rPr>
              <a:t>Email address</a:t>
            </a:r>
          </a:p>
          <a:p>
            <a:r>
              <a:rPr lang="en-US">
                <a:latin typeface="Roboto" panose="02000000000000000000" pitchFamily="2" charset="0"/>
                <a:ea typeface="Roboto" panose="02000000000000000000" pitchFamily="2" charset="0"/>
              </a:rPr>
              <a:t>Phone number</a:t>
            </a:r>
          </a:p>
        </p:txBody>
      </p:sp>
      <p:sp>
        <p:nvSpPr>
          <p:cNvPr id="17" name="Picture Placeholder 10">
            <a:extLst>
              <a:ext uri="{FF2B5EF4-FFF2-40B4-BE49-F238E27FC236}">
                <a16:creationId xmlns:a16="http://schemas.microsoft.com/office/drawing/2014/main" id="{7BD390FA-E09D-71DC-5B3F-63C33C6FD211}"/>
              </a:ext>
            </a:extLst>
          </p:cNvPr>
          <p:cNvSpPr>
            <a:spLocks noGrp="1"/>
          </p:cNvSpPr>
          <p:nvPr>
            <p:ph type="pic" sz="quarter" idx="17"/>
          </p:nvPr>
        </p:nvSpPr>
        <p:spPr>
          <a:xfrm>
            <a:off x="6250609" y="1943100"/>
            <a:ext cx="1828800" cy="1524000"/>
          </a:xfrm>
        </p:spPr>
        <p:txBody>
          <a:bodyPr/>
          <a:lstStyle/>
          <a:p>
            <a:endParaRPr lang="en-US"/>
          </a:p>
        </p:txBody>
      </p:sp>
      <p:sp>
        <p:nvSpPr>
          <p:cNvPr id="16" name="Text Placeholder 14">
            <a:extLst>
              <a:ext uri="{FF2B5EF4-FFF2-40B4-BE49-F238E27FC236}">
                <a16:creationId xmlns:a16="http://schemas.microsoft.com/office/drawing/2014/main" id="{5E81352B-6A65-D93D-5216-736E5D9130A2}"/>
              </a:ext>
            </a:extLst>
          </p:cNvPr>
          <p:cNvSpPr>
            <a:spLocks noGrp="1"/>
          </p:cNvSpPr>
          <p:nvPr>
            <p:ph type="body" sz="quarter" idx="16" hasCustomPrompt="1"/>
          </p:nvPr>
        </p:nvSpPr>
        <p:spPr>
          <a:xfrm>
            <a:off x="2997200" y="1981200"/>
            <a:ext cx="3073400" cy="1447800"/>
          </a:xfrm>
        </p:spPr>
        <p:txBody>
          <a:bodyPr/>
          <a:lstStyle>
            <a:lvl1pPr marL="0" indent="0">
              <a:lnSpc>
                <a:spcPct val="100000"/>
              </a:lnSpc>
              <a:spcBef>
                <a:spcPts val="0"/>
              </a:spcBef>
              <a:buFontTx/>
              <a:buNone/>
              <a:defRPr/>
            </a:lvl1pPr>
          </a:lstStyle>
          <a:p>
            <a:r>
              <a:rPr lang="en-US" sz="2400" b="1">
                <a:solidFill>
                  <a:srgbClr val="005E6E"/>
                </a:solidFill>
                <a:latin typeface="Roboto" panose="02000000000000000000" pitchFamily="2" charset="0"/>
                <a:ea typeface="Roboto" panose="02000000000000000000" pitchFamily="2" charset="0"/>
              </a:rPr>
              <a:t>Name of the person</a:t>
            </a:r>
          </a:p>
          <a:p>
            <a:r>
              <a:rPr lang="en-US">
                <a:latin typeface="Roboto" panose="02000000000000000000" pitchFamily="2" charset="0"/>
                <a:ea typeface="Roboto" panose="02000000000000000000" pitchFamily="2" charset="0"/>
              </a:rPr>
              <a:t>Title</a:t>
            </a:r>
          </a:p>
          <a:p>
            <a:r>
              <a:rPr lang="en-US">
                <a:latin typeface="Roboto" panose="02000000000000000000" pitchFamily="2" charset="0"/>
                <a:ea typeface="Roboto" panose="02000000000000000000" pitchFamily="2" charset="0"/>
              </a:rPr>
              <a:t>Email address</a:t>
            </a:r>
          </a:p>
          <a:p>
            <a:r>
              <a:rPr lang="en-US">
                <a:latin typeface="Roboto" panose="02000000000000000000" pitchFamily="2" charset="0"/>
                <a:ea typeface="Roboto" panose="02000000000000000000" pitchFamily="2" charset="0"/>
              </a:rPr>
              <a:t>Phone number</a:t>
            </a:r>
          </a:p>
        </p:txBody>
      </p:sp>
      <p:sp>
        <p:nvSpPr>
          <p:cNvPr id="11" name="Picture Placeholder 10">
            <a:extLst>
              <a:ext uri="{FF2B5EF4-FFF2-40B4-BE49-F238E27FC236}">
                <a16:creationId xmlns:a16="http://schemas.microsoft.com/office/drawing/2014/main" id="{F1131B1B-41AA-0C3A-0ACF-6B5DF40854E1}"/>
              </a:ext>
            </a:extLst>
          </p:cNvPr>
          <p:cNvSpPr>
            <a:spLocks noGrp="1"/>
          </p:cNvSpPr>
          <p:nvPr>
            <p:ph type="pic" sz="quarter" idx="13"/>
          </p:nvPr>
        </p:nvSpPr>
        <p:spPr>
          <a:xfrm>
            <a:off x="952500" y="1943100"/>
            <a:ext cx="1828800" cy="1524000"/>
          </a:xfrm>
        </p:spPr>
        <p:txBody>
          <a:bodyPr/>
          <a:lstStyle/>
          <a:p>
            <a:endParaRPr lang="en-US"/>
          </a:p>
        </p:txBody>
      </p:sp>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p:txBody>
          <a:bodyPr/>
          <a:lstStyle/>
          <a:p>
            <a:r>
              <a:rPr lang="en-US"/>
              <a:t>Presenter contact information slide</a:t>
            </a:r>
          </a:p>
        </p:txBody>
      </p:sp>
    </p:spTree>
    <p:extLst>
      <p:ext uri="{BB962C8B-B14F-4D97-AF65-F5344CB8AC3E}">
        <p14:creationId xmlns:p14="http://schemas.microsoft.com/office/powerpoint/2010/main" val="244159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Agenda slide option 1">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lvl1pPr>
          </a:lstStyle>
          <a:p>
            <a:fld id="{6B97C263-5987-A441-9674-73EB487B97FF}" type="slidenum">
              <a:rPr lang="en-US" smtClean="0"/>
              <a:pPr/>
              <a:t>‹#›</a:t>
            </a:fld>
            <a:endParaRPr lang="en-US"/>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1701800" y="1825625"/>
            <a:ext cx="9652000" cy="4351338"/>
          </a:xfrm>
        </p:spPr>
        <p:txBody>
          <a:bodyPr/>
          <a:lstStyle>
            <a:lvl1pPr>
              <a:lnSpc>
                <a:spcPct val="100000"/>
              </a:lnSpc>
              <a:defRPr/>
            </a:lvl1pPr>
          </a:lstStyle>
          <a:p>
            <a:pPr lvl="0"/>
            <a:r>
              <a:rPr lang="en-US"/>
              <a:t>Welcome</a:t>
            </a:r>
          </a:p>
          <a:p>
            <a:pPr lvl="0"/>
            <a:r>
              <a:rPr lang="en-US"/>
              <a:t>Topic 1</a:t>
            </a:r>
          </a:p>
          <a:p>
            <a:pPr lvl="0"/>
            <a:r>
              <a:rPr lang="en-US"/>
              <a:t>Topic 2</a:t>
            </a:r>
          </a:p>
          <a:p>
            <a:pPr lvl="0"/>
            <a:r>
              <a:rPr lang="en-US"/>
              <a:t>Topic 3</a:t>
            </a:r>
          </a:p>
          <a:p>
            <a:pPr lvl="0"/>
            <a:r>
              <a:rPr lang="en-US"/>
              <a:t>BREAK</a:t>
            </a:r>
          </a:p>
          <a:p>
            <a:pPr lvl="0"/>
            <a:r>
              <a:rPr lang="en-US"/>
              <a:t>Topic 4</a:t>
            </a:r>
          </a:p>
          <a:p>
            <a:pPr lvl="0"/>
            <a:r>
              <a:rPr lang="en-US"/>
              <a:t>Topic 5</a:t>
            </a:r>
          </a:p>
          <a:p>
            <a:pPr lvl="0"/>
            <a:r>
              <a:rPr lang="en-US"/>
              <a:t>Topic 6</a:t>
            </a:r>
          </a:p>
          <a:p>
            <a:pPr lvl="0"/>
            <a:endParaRPr lang="en-US"/>
          </a:p>
        </p:txBody>
      </p:sp>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p:txBody>
          <a:bodyPr/>
          <a:lstStyle/>
          <a:p>
            <a:r>
              <a:rPr lang="en-US"/>
              <a:t>Agenda slide option 1</a:t>
            </a:r>
          </a:p>
        </p:txBody>
      </p:sp>
    </p:spTree>
    <p:extLst>
      <p:ext uri="{BB962C8B-B14F-4D97-AF65-F5344CB8AC3E}">
        <p14:creationId xmlns:p14="http://schemas.microsoft.com/office/powerpoint/2010/main" val="2164525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Agenda slide optio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p:txBody>
          <a:bodyPr/>
          <a:lstStyle/>
          <a:p>
            <a:fld id="{B3F0CCF6-7F1D-1243-94FE-BC32E4D380E0}" type="slidenum">
              <a:rPr lang="en-US" smtClean="0"/>
              <a:t>‹#›</a:t>
            </a:fld>
            <a:endParaRPr lang="en-US"/>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7137400" y="649012"/>
            <a:ext cx="4216400" cy="4351338"/>
          </a:xfrm>
        </p:spPr>
        <p:txBody>
          <a:bodyPr/>
          <a:lstStyle>
            <a:lvl1pPr>
              <a:lnSpc>
                <a:spcPct val="150000"/>
              </a:lnSpc>
              <a:buClr>
                <a:schemeClr val="bg1"/>
              </a:buClr>
              <a:defRPr sz="2400">
                <a:solidFill>
                  <a:schemeClr val="bg1"/>
                </a:solidFill>
              </a:defRPr>
            </a:lvl1pPr>
          </a:lstStyle>
          <a:p>
            <a:pPr lvl="0"/>
            <a:r>
              <a:rPr lang="en-US"/>
              <a:t>Welcome</a:t>
            </a:r>
          </a:p>
          <a:p>
            <a:pPr lvl="0"/>
            <a:r>
              <a:rPr lang="en-US"/>
              <a:t>Topic 1</a:t>
            </a:r>
          </a:p>
          <a:p>
            <a:pPr lvl="0"/>
            <a:r>
              <a:rPr lang="en-US"/>
              <a:t>Topic 2</a:t>
            </a:r>
          </a:p>
          <a:p>
            <a:pPr lvl="0"/>
            <a:r>
              <a:rPr lang="en-US"/>
              <a:t>Topic 3</a:t>
            </a:r>
          </a:p>
          <a:p>
            <a:pPr lvl="0"/>
            <a:r>
              <a:rPr lang="en-US"/>
              <a:t>Break</a:t>
            </a:r>
          </a:p>
          <a:p>
            <a:pPr lvl="0"/>
            <a:r>
              <a:rPr lang="en-US"/>
              <a:t>Topic 4</a:t>
            </a:r>
          </a:p>
          <a:p>
            <a:pPr lvl="0"/>
            <a:r>
              <a:rPr lang="en-US"/>
              <a:t>Topic 5</a:t>
            </a:r>
          </a:p>
          <a:p>
            <a:pPr lvl="0"/>
            <a:r>
              <a:rPr lang="en-US"/>
              <a:t>Topic 6</a:t>
            </a:r>
          </a:p>
          <a:p>
            <a:pPr lvl="0"/>
            <a:endParaRPr lang="en-US"/>
          </a:p>
        </p:txBody>
      </p:sp>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838200" y="2766218"/>
            <a:ext cx="2730500" cy="1325563"/>
          </a:xfrm>
        </p:spPr>
        <p:txBody>
          <a:bodyPr/>
          <a:lstStyle>
            <a:lvl1pPr>
              <a:defRPr sz="3200" spc="50" baseline="0">
                <a:solidFill>
                  <a:schemeClr val="bg1"/>
                </a:solidFill>
              </a:defRPr>
            </a:lvl1pPr>
          </a:lstStyle>
          <a:p>
            <a:r>
              <a:rPr lang="en-US"/>
              <a:t>Agenda slide option 2</a:t>
            </a:r>
          </a:p>
        </p:txBody>
      </p:sp>
    </p:spTree>
    <p:extLst>
      <p:ext uri="{BB962C8B-B14F-4D97-AF65-F5344CB8AC3E}">
        <p14:creationId xmlns:p14="http://schemas.microsoft.com/office/powerpoint/2010/main" val="7437695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graphic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p:txBody>
          <a:bodyPr/>
          <a:lstStyle/>
          <a:p>
            <a:fld id="{B3F0CCF6-7F1D-1243-94FE-BC32E4D380E0}" type="slidenum">
              <a:rPr lang="en-US" smtClean="0"/>
              <a:t>‹#›</a:t>
            </a:fld>
            <a:endParaRPr lang="en-US"/>
          </a:p>
        </p:txBody>
      </p:sp>
      <p:sp>
        <p:nvSpPr>
          <p:cNvPr id="8" name="Picture Placeholder 7">
            <a:extLst>
              <a:ext uri="{FF2B5EF4-FFF2-40B4-BE49-F238E27FC236}">
                <a16:creationId xmlns:a16="http://schemas.microsoft.com/office/drawing/2014/main" id="{9B88560E-99A3-F73B-7E7B-BA2E0C89F766}"/>
              </a:ext>
            </a:extLst>
          </p:cNvPr>
          <p:cNvSpPr>
            <a:spLocks noGrp="1"/>
          </p:cNvSpPr>
          <p:nvPr>
            <p:ph type="pic" sz="quarter" idx="13"/>
          </p:nvPr>
        </p:nvSpPr>
        <p:spPr>
          <a:xfrm>
            <a:off x="6718300" y="2070100"/>
            <a:ext cx="4775200" cy="3543300"/>
          </a:xfrm>
        </p:spPr>
        <p:txBody>
          <a:bodyPr/>
          <a:lstStyle/>
          <a:p>
            <a:endParaRPr lang="en-US"/>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838200" y="1825625"/>
            <a:ext cx="5524500" cy="4351338"/>
          </a:xfrm>
        </p:spPr>
        <p:txBody>
          <a:bodyPr/>
          <a:lstStyle/>
          <a:p>
            <a:pPr lvl="0"/>
            <a:r>
              <a:rPr lang="en-US"/>
              <a:t>Click to edit text (Roboto bold 20pt)</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p:txBody>
          <a:bodyPr/>
          <a:lstStyle/>
          <a:p>
            <a:r>
              <a:rPr lang="en-US"/>
              <a:t>Click to edit title (Roboto bold 32pt)</a:t>
            </a:r>
          </a:p>
        </p:txBody>
      </p:sp>
    </p:spTree>
    <p:extLst>
      <p:ext uri="{BB962C8B-B14F-4D97-AF65-F5344CB8AC3E}">
        <p14:creationId xmlns:p14="http://schemas.microsoft.com/office/powerpoint/2010/main" val="11139902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Content with graph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p:txBody>
          <a:bodyPr/>
          <a:lstStyle/>
          <a:p>
            <a:fld id="{B3F0CCF6-7F1D-1243-94FE-BC32E4D380E0}" type="slidenum">
              <a:rPr lang="en-US" smtClean="0"/>
              <a:t>‹#›</a:t>
            </a:fld>
            <a:endParaRPr lang="en-US"/>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838200" y="1825625"/>
            <a:ext cx="5524500" cy="4351338"/>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text (Roboto bold 20pt)</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p:txBody>
          <a:bodyPr/>
          <a:lstStyle>
            <a:lvl1pPr>
              <a:defRPr>
                <a:solidFill>
                  <a:schemeClr val="bg1"/>
                </a:solidFill>
              </a:defRPr>
            </a:lvl1pPr>
          </a:lstStyle>
          <a:p>
            <a:r>
              <a:rPr lang="en-US"/>
              <a:t>Click to edit title (Roboto bold 32pt)</a:t>
            </a:r>
          </a:p>
        </p:txBody>
      </p:sp>
    </p:spTree>
    <p:extLst>
      <p:ext uri="{BB962C8B-B14F-4D97-AF65-F5344CB8AC3E}">
        <p14:creationId xmlns:p14="http://schemas.microsoft.com/office/powerpoint/2010/main" val="38467175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Content with graph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p:txBody>
          <a:bodyPr/>
          <a:lstStyle/>
          <a:p>
            <a:fld id="{B3F0CCF6-7F1D-1243-94FE-BC32E4D380E0}" type="slidenum">
              <a:rPr lang="en-US" smtClean="0"/>
              <a:t>‹#›</a:t>
            </a:fld>
            <a:endParaRPr lang="en-US"/>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838200" y="1825625"/>
            <a:ext cx="5524500" cy="4351338"/>
          </a:xfrm>
        </p:spPr>
        <p:txBody>
          <a:bodyPr/>
          <a:lstStyle>
            <a:lvl1pPr>
              <a:buClr>
                <a:schemeClr val="bg1"/>
              </a:buCl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text (Roboto bold 20pt)</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p:txBody>
          <a:bodyPr/>
          <a:lstStyle>
            <a:lvl1pPr>
              <a:defRPr>
                <a:solidFill>
                  <a:schemeClr val="bg1"/>
                </a:solidFill>
              </a:defRPr>
            </a:lvl1pPr>
          </a:lstStyle>
          <a:p>
            <a:r>
              <a:rPr lang="en-US"/>
              <a:t>Click to edit title (Roboto bold 32pt)</a:t>
            </a:r>
          </a:p>
        </p:txBody>
      </p:sp>
    </p:spTree>
    <p:extLst>
      <p:ext uri="{BB962C8B-B14F-4D97-AF65-F5344CB8AC3E}">
        <p14:creationId xmlns:p14="http://schemas.microsoft.com/office/powerpoint/2010/main" val="29531064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E7FB644-43A6-A573-36CC-9410FE51C067}"/>
              </a:ext>
              <a:ext uri="{C183D7F6-B498-43B3-948B-1728B52AA6E4}">
                <adec:decorative xmlns:adec="http://schemas.microsoft.com/office/drawing/2017/decorative" val="1"/>
              </a:ext>
            </a:extLst>
          </p:cNvPr>
          <p:cNvSpPr>
            <a:spLocks noGrp="1"/>
          </p:cNvSpPr>
          <p:nvPr>
            <p:ph type="sldNum" sz="quarter" idx="12"/>
          </p:nvPr>
        </p:nvSpPr>
        <p:spPr/>
        <p:txBody>
          <a:bodyPr/>
          <a:lstStyle/>
          <a:p>
            <a:fld id="{B3F0CCF6-7F1D-1243-94FE-BC32E4D380E0}" type="slidenum">
              <a:rPr lang="en-US" smtClean="0"/>
              <a:t>‹#›</a:t>
            </a:fld>
            <a:endParaRPr lang="en-US"/>
          </a:p>
        </p:txBody>
      </p:sp>
      <p:sp>
        <p:nvSpPr>
          <p:cNvPr id="4" name="Content Placeholder 3">
            <a:extLst>
              <a:ext uri="{FF2B5EF4-FFF2-40B4-BE49-F238E27FC236}">
                <a16:creationId xmlns:a16="http://schemas.microsoft.com/office/drawing/2014/main" id="{B104542A-3BF9-BFED-A197-FB1AC103598B}"/>
              </a:ext>
            </a:extLst>
          </p:cNvPr>
          <p:cNvSpPr>
            <a:spLocks noGrp="1"/>
          </p:cNvSpPr>
          <p:nvPr>
            <p:ph sz="half" idx="2"/>
          </p:nvPr>
        </p:nvSpPr>
        <p:spPr>
          <a:xfrm>
            <a:off x="6172200" y="1825625"/>
            <a:ext cx="5181600" cy="4351338"/>
          </a:xfrm>
        </p:spPr>
        <p:txBody>
          <a:bodyPr/>
          <a:lstStyle/>
          <a:p>
            <a:pPr lvl="0"/>
            <a:r>
              <a:rPr lang="en-US"/>
              <a:t>Click to edit</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A5D52F67-0920-82FA-69C8-E3F91BD62CAC}"/>
              </a:ext>
            </a:extLst>
          </p:cNvPr>
          <p:cNvSpPr>
            <a:spLocks noGrp="1"/>
          </p:cNvSpPr>
          <p:nvPr>
            <p:ph sz="half" idx="1"/>
          </p:nvPr>
        </p:nvSpPr>
        <p:spPr>
          <a:xfrm>
            <a:off x="838200" y="1825625"/>
            <a:ext cx="5181600" cy="4351338"/>
          </a:xfrm>
        </p:spPr>
        <p:txBody>
          <a:bodyPr/>
          <a:lstStyle/>
          <a:p>
            <a:pPr lvl="0"/>
            <a:r>
              <a:rPr lang="en-US"/>
              <a:t>Click to edit</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D3B10A83-E15E-BBB5-4FB7-388E82C7D48C}"/>
              </a:ext>
            </a:extLst>
          </p:cNvPr>
          <p:cNvSpPr>
            <a:spLocks noGrp="1"/>
          </p:cNvSpPr>
          <p:nvPr>
            <p:ph type="title" hasCustomPrompt="1"/>
          </p:nvPr>
        </p:nvSpPr>
        <p:spPr/>
        <p:txBody>
          <a:bodyPr/>
          <a:lstStyle/>
          <a:p>
            <a:r>
              <a:rPr lang="en-US"/>
              <a:t>Click to edit title (Roboto bold 32pt)</a:t>
            </a:r>
          </a:p>
        </p:txBody>
      </p:sp>
    </p:spTree>
    <p:extLst>
      <p:ext uri="{BB962C8B-B14F-4D97-AF65-F5344CB8AC3E}">
        <p14:creationId xmlns:p14="http://schemas.microsoft.com/office/powerpoint/2010/main" val="16588062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E7FB644-43A6-A573-36CC-9410FE51C067}"/>
              </a:ext>
              <a:ext uri="{C183D7F6-B498-43B3-948B-1728B52AA6E4}">
                <adec:decorative xmlns:adec="http://schemas.microsoft.com/office/drawing/2017/decorative" val="1"/>
              </a:ext>
            </a:extLst>
          </p:cNvPr>
          <p:cNvSpPr>
            <a:spLocks noGrp="1"/>
          </p:cNvSpPr>
          <p:nvPr>
            <p:ph type="sldNum" sz="quarter" idx="12"/>
          </p:nvPr>
        </p:nvSpPr>
        <p:spPr/>
        <p:txBody>
          <a:bodyPr/>
          <a:lstStyle/>
          <a:p>
            <a:fld id="{B3F0CCF6-7F1D-1243-94FE-BC32E4D380E0}" type="slidenum">
              <a:rPr lang="en-US" smtClean="0"/>
              <a:t>‹#›</a:t>
            </a:fld>
            <a:endParaRPr lang="en-US"/>
          </a:p>
        </p:txBody>
      </p:sp>
      <p:sp>
        <p:nvSpPr>
          <p:cNvPr id="3" name="Content Placeholder 2">
            <a:extLst>
              <a:ext uri="{FF2B5EF4-FFF2-40B4-BE49-F238E27FC236}">
                <a16:creationId xmlns:a16="http://schemas.microsoft.com/office/drawing/2014/main" id="{A5D52F67-0920-82FA-69C8-E3F91BD62CAC}"/>
              </a:ext>
            </a:extLst>
          </p:cNvPr>
          <p:cNvSpPr>
            <a:spLocks noGrp="1"/>
          </p:cNvSpPr>
          <p:nvPr>
            <p:ph sz="half" idx="1"/>
          </p:nvPr>
        </p:nvSpPr>
        <p:spPr>
          <a:xfrm>
            <a:off x="838199" y="1825625"/>
            <a:ext cx="10515599" cy="4351338"/>
          </a:xfrm>
        </p:spPr>
        <p:txBody>
          <a:bodyPr/>
          <a:lstStyle/>
          <a:p>
            <a:pPr lvl="0"/>
            <a:r>
              <a:rPr lang="en-US"/>
              <a:t>Click to edit</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D3B10A83-E15E-BBB5-4FB7-388E82C7D48C}"/>
              </a:ext>
            </a:extLst>
          </p:cNvPr>
          <p:cNvSpPr>
            <a:spLocks noGrp="1"/>
          </p:cNvSpPr>
          <p:nvPr>
            <p:ph type="title" hasCustomPrompt="1"/>
          </p:nvPr>
        </p:nvSpPr>
        <p:spPr/>
        <p:txBody>
          <a:bodyPr/>
          <a:lstStyle/>
          <a:p>
            <a:r>
              <a:rPr lang="en-US"/>
              <a:t>Click to edit title (Roboto bold 32pt)</a:t>
            </a:r>
          </a:p>
        </p:txBody>
      </p:sp>
    </p:spTree>
    <p:extLst>
      <p:ext uri="{BB962C8B-B14F-4D97-AF65-F5344CB8AC3E}">
        <p14:creationId xmlns:p14="http://schemas.microsoft.com/office/powerpoint/2010/main" val="17997420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5A9151B5-5A05-B5FF-1565-8C299B84D543}"/>
              </a:ext>
              <a:ext uri="{C183D7F6-B498-43B3-948B-1728B52AA6E4}">
                <adec:decorative xmlns:adec="http://schemas.microsoft.com/office/drawing/2017/decorative" val="1"/>
              </a:ext>
            </a:extLst>
          </p:cNvPr>
          <p:cNvSpPr>
            <a:spLocks noGrp="1"/>
          </p:cNvSpPr>
          <p:nvPr>
            <p:ph type="sldNum" sz="quarter" idx="12"/>
          </p:nvPr>
        </p:nvSpPr>
        <p:spPr/>
        <p:txBody>
          <a:bodyPr/>
          <a:lstStyle/>
          <a:p>
            <a:fld id="{B3F0CCF6-7F1D-1243-94FE-BC32E4D380E0}" type="slidenum">
              <a:rPr lang="en-US" smtClean="0"/>
              <a:t>‹#›</a:t>
            </a:fld>
            <a:endParaRPr lang="en-US"/>
          </a:p>
        </p:txBody>
      </p:sp>
      <p:pic>
        <p:nvPicPr>
          <p:cNvPr id="14" name="Picture 13">
            <a:extLst>
              <a:ext uri="{FF2B5EF4-FFF2-40B4-BE49-F238E27FC236}">
                <a16:creationId xmlns:a16="http://schemas.microsoft.com/office/drawing/2014/main" id="{E3FE2B45-7BD3-67EE-B450-19D3B3A4F12C}"/>
              </a:ext>
              <a:ext uri="{C183D7F6-B498-43B3-948B-1728B52AA6E4}">
                <adec:decorative xmlns:adec="http://schemas.microsoft.com/office/drawing/2017/decorative" val="0"/>
              </a:ext>
            </a:extLst>
          </p:cNvPr>
          <p:cNvPicPr>
            <a:picLocks noChangeAspect="1"/>
          </p:cNvPicPr>
          <p:nvPr userDrawn="1"/>
        </p:nvPicPr>
        <p:blipFill rotWithShape="1">
          <a:blip r:embed="rId2"/>
          <a:srcRect l="33313"/>
          <a:stretch/>
        </p:blipFill>
        <p:spPr>
          <a:xfrm>
            <a:off x="407645" y="2586868"/>
            <a:ext cx="5757341" cy="1870831"/>
          </a:xfrm>
          <a:prstGeom prst="rect">
            <a:avLst/>
          </a:prstGeom>
        </p:spPr>
      </p:pic>
      <p:pic>
        <p:nvPicPr>
          <p:cNvPr id="11" name="Picture 10">
            <a:extLst>
              <a:ext uri="{FF2B5EF4-FFF2-40B4-BE49-F238E27FC236}">
                <a16:creationId xmlns:a16="http://schemas.microsoft.com/office/drawing/2014/main" id="{043E9DCA-926A-E0E2-B1FE-074B388E0EF3}"/>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36612" y="2266535"/>
            <a:ext cx="4354696" cy="2832011"/>
          </a:xfrm>
          <a:prstGeom prst="rect">
            <a:avLst/>
          </a:prstGeom>
        </p:spPr>
      </p:pic>
      <p:sp>
        <p:nvSpPr>
          <p:cNvPr id="13" name="Picture Placeholder 12">
            <a:extLst>
              <a:ext uri="{FF2B5EF4-FFF2-40B4-BE49-F238E27FC236}">
                <a16:creationId xmlns:a16="http://schemas.microsoft.com/office/drawing/2014/main" id="{2B66F132-9159-1D2D-5AF9-82DA8A9ED2F9}"/>
              </a:ext>
            </a:extLst>
          </p:cNvPr>
          <p:cNvSpPr>
            <a:spLocks noGrp="1"/>
          </p:cNvSpPr>
          <p:nvPr>
            <p:ph type="pic" sz="quarter" idx="13"/>
          </p:nvPr>
        </p:nvSpPr>
        <p:spPr>
          <a:xfrm>
            <a:off x="1464590" y="2451940"/>
            <a:ext cx="3099661" cy="1703599"/>
          </a:xfrm>
        </p:spPr>
        <p:txBody>
          <a:bodyPr/>
          <a:lstStyle>
            <a:lvl1pPr marL="0" indent="0">
              <a:buNone/>
              <a:defRPr>
                <a:solidFill>
                  <a:schemeClr val="bg1"/>
                </a:solidFill>
              </a:defRPr>
            </a:lvl1pPr>
          </a:lstStyle>
          <a:p>
            <a:endParaRPr lang="en-US"/>
          </a:p>
          <a:p>
            <a:r>
              <a:rPr lang="en-US"/>
              <a:t>Click to add image</a:t>
            </a:r>
          </a:p>
        </p:txBody>
      </p:sp>
      <p:sp>
        <p:nvSpPr>
          <p:cNvPr id="6" name="Content Placeholder 5">
            <a:extLst>
              <a:ext uri="{FF2B5EF4-FFF2-40B4-BE49-F238E27FC236}">
                <a16:creationId xmlns:a16="http://schemas.microsoft.com/office/drawing/2014/main" id="{B4A70294-3AE7-A8DA-89DA-0BAC43BA7A9A}"/>
              </a:ext>
            </a:extLst>
          </p:cNvPr>
          <p:cNvSpPr>
            <a:spLocks noGrp="1"/>
          </p:cNvSpPr>
          <p:nvPr>
            <p:ph sz="quarter" idx="4"/>
          </p:nvPr>
        </p:nvSpPr>
        <p:spPr>
          <a:xfrm>
            <a:off x="6299200" y="1371600"/>
            <a:ext cx="5183188" cy="4818063"/>
          </a:xfrm>
        </p:spPr>
        <p:txBody>
          <a:bodyPr/>
          <a:lstStyle>
            <a:lvl1pPr marL="0" indent="0">
              <a:buNone/>
              <a:defRPr sz="1800" b="0"/>
            </a:lvl1pPr>
          </a:lstStyle>
          <a:p>
            <a:pPr lvl="0"/>
            <a:r>
              <a:rPr lang="en-US"/>
              <a:t>Click to edit</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807B4467-A43E-2A64-6932-7F5D98F44E3E}"/>
              </a:ext>
            </a:extLst>
          </p:cNvPr>
          <p:cNvSpPr>
            <a:spLocks noGrp="1"/>
          </p:cNvSpPr>
          <p:nvPr>
            <p:ph type="title" hasCustomPrompt="1"/>
          </p:nvPr>
        </p:nvSpPr>
        <p:spPr>
          <a:xfrm>
            <a:off x="839788" y="390525"/>
            <a:ext cx="10515600" cy="676275"/>
          </a:xfrm>
        </p:spPr>
        <p:txBody>
          <a:bodyPr/>
          <a:lstStyle/>
          <a:p>
            <a:r>
              <a:rPr lang="en-US"/>
              <a:t>Click to edit title (Roboto bold 32pt)</a:t>
            </a:r>
          </a:p>
        </p:txBody>
      </p:sp>
    </p:spTree>
    <p:extLst>
      <p:ext uri="{BB962C8B-B14F-4D97-AF65-F5344CB8AC3E}">
        <p14:creationId xmlns:p14="http://schemas.microsoft.com/office/powerpoint/2010/main" val="187712394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04CDC81-48DC-F07A-5913-D00B99806E75}"/>
              </a:ext>
            </a:extLst>
          </p:cNvPr>
          <p:cNvSpPr>
            <a:spLocks noGrp="1"/>
          </p:cNvSpPr>
          <p:nvPr>
            <p:ph type="body" idx="1" hasCustomPrompt="1"/>
          </p:nvPr>
        </p:nvSpPr>
        <p:spPr>
          <a:xfrm>
            <a:off x="658246" y="3293144"/>
            <a:ext cx="6430341" cy="766660"/>
          </a:xfrm>
        </p:spPr>
        <p:txBody>
          <a:bodyPr/>
          <a:lstStyle>
            <a:lvl1pPr marL="0" indent="0">
              <a:buNone/>
              <a:defRPr sz="3200">
                <a:solidFill>
                  <a:schemeClr val="accent3"/>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subtitle</a:t>
            </a:r>
          </a:p>
        </p:txBody>
      </p:sp>
      <p:sp>
        <p:nvSpPr>
          <p:cNvPr id="2" name="Title 1">
            <a:extLst>
              <a:ext uri="{FF2B5EF4-FFF2-40B4-BE49-F238E27FC236}">
                <a16:creationId xmlns:a16="http://schemas.microsoft.com/office/drawing/2014/main" id="{88AFA0A6-8FED-CD4D-EA53-3C2F410DBFEB}"/>
              </a:ext>
            </a:extLst>
          </p:cNvPr>
          <p:cNvSpPr>
            <a:spLocks noGrp="1"/>
          </p:cNvSpPr>
          <p:nvPr>
            <p:ph type="title" hasCustomPrompt="1"/>
          </p:nvPr>
        </p:nvSpPr>
        <p:spPr>
          <a:xfrm>
            <a:off x="658246" y="1713340"/>
            <a:ext cx="6430341" cy="1302440"/>
          </a:xfrm>
        </p:spPr>
        <p:txBody>
          <a:bodyPr anchor="b"/>
          <a:lstStyle>
            <a:lvl1pPr>
              <a:defRPr sz="6000"/>
            </a:lvl1pPr>
          </a:lstStyle>
          <a:p>
            <a:r>
              <a:rPr lang="en-US"/>
              <a:t>Click to edit section title</a:t>
            </a:r>
          </a:p>
        </p:txBody>
      </p:sp>
    </p:spTree>
    <p:extLst>
      <p:ext uri="{BB962C8B-B14F-4D97-AF65-F5344CB8AC3E}">
        <p14:creationId xmlns:p14="http://schemas.microsoft.com/office/powerpoint/2010/main" val="9267391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ection title 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637DE3B-B838-449A-DF0E-770C6DF8B311}"/>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74192" y="1430963"/>
            <a:ext cx="5538953" cy="3602175"/>
          </a:xfrm>
          <a:prstGeom prst="rect">
            <a:avLst/>
          </a:prstGeom>
        </p:spPr>
      </p:pic>
      <p:sp>
        <p:nvSpPr>
          <p:cNvPr id="5" name="Picture Placeholder 12">
            <a:extLst>
              <a:ext uri="{FF2B5EF4-FFF2-40B4-BE49-F238E27FC236}">
                <a16:creationId xmlns:a16="http://schemas.microsoft.com/office/drawing/2014/main" id="{D00FA05A-DE68-6FD2-B587-66AD6E7FB0AC}"/>
              </a:ext>
            </a:extLst>
          </p:cNvPr>
          <p:cNvSpPr>
            <a:spLocks noGrp="1"/>
          </p:cNvSpPr>
          <p:nvPr>
            <p:ph type="pic" sz="quarter" idx="13"/>
          </p:nvPr>
        </p:nvSpPr>
        <p:spPr>
          <a:xfrm>
            <a:off x="974864" y="1653701"/>
            <a:ext cx="3942613" cy="2178997"/>
          </a:xfrm>
        </p:spPr>
        <p:txBody>
          <a:bodyPr/>
          <a:lstStyle>
            <a:lvl1pPr marL="0" indent="0">
              <a:buNone/>
              <a:defRPr>
                <a:solidFill>
                  <a:schemeClr val="bg1"/>
                </a:solidFill>
              </a:defRPr>
            </a:lvl1pPr>
          </a:lstStyle>
          <a:p>
            <a:endParaRPr lang="en-US"/>
          </a:p>
          <a:p>
            <a:r>
              <a:rPr lang="en-US"/>
              <a:t>Click to add image</a:t>
            </a:r>
          </a:p>
        </p:txBody>
      </p:sp>
      <p:sp>
        <p:nvSpPr>
          <p:cNvPr id="3" name="Text Placeholder 2">
            <a:extLst>
              <a:ext uri="{FF2B5EF4-FFF2-40B4-BE49-F238E27FC236}">
                <a16:creationId xmlns:a16="http://schemas.microsoft.com/office/drawing/2014/main" id="{804CDC81-48DC-F07A-5913-D00B99806E75}"/>
              </a:ext>
            </a:extLst>
          </p:cNvPr>
          <p:cNvSpPr>
            <a:spLocks noGrp="1"/>
          </p:cNvSpPr>
          <p:nvPr>
            <p:ph type="body" idx="1" hasCustomPrompt="1"/>
          </p:nvPr>
        </p:nvSpPr>
        <p:spPr>
          <a:xfrm>
            <a:off x="6448098" y="3832698"/>
            <a:ext cx="5538952" cy="766660"/>
          </a:xfrm>
        </p:spPr>
        <p:txBody>
          <a:bodyPr/>
          <a:lstStyle>
            <a:lvl1pPr marL="0" indent="0">
              <a:buNone/>
              <a:defRPr sz="3200">
                <a:solidFill>
                  <a:schemeClr val="accent3"/>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subtitle</a:t>
            </a:r>
          </a:p>
        </p:txBody>
      </p:sp>
      <p:sp>
        <p:nvSpPr>
          <p:cNvPr id="2" name="Title 1">
            <a:extLst>
              <a:ext uri="{FF2B5EF4-FFF2-40B4-BE49-F238E27FC236}">
                <a16:creationId xmlns:a16="http://schemas.microsoft.com/office/drawing/2014/main" id="{88AFA0A6-8FED-CD4D-EA53-3C2F410DBFEB}"/>
              </a:ext>
            </a:extLst>
          </p:cNvPr>
          <p:cNvSpPr>
            <a:spLocks noGrp="1"/>
          </p:cNvSpPr>
          <p:nvPr>
            <p:ph type="title" hasCustomPrompt="1"/>
          </p:nvPr>
        </p:nvSpPr>
        <p:spPr>
          <a:xfrm>
            <a:off x="6448097" y="2530258"/>
            <a:ext cx="5743903" cy="1302440"/>
          </a:xfrm>
        </p:spPr>
        <p:txBody>
          <a:bodyPr anchor="b"/>
          <a:lstStyle>
            <a:lvl1pPr>
              <a:defRPr sz="6000"/>
            </a:lvl1pPr>
          </a:lstStyle>
          <a:p>
            <a:r>
              <a:rPr lang="en-US"/>
              <a:t>Click to edit section title</a:t>
            </a:r>
          </a:p>
        </p:txBody>
      </p:sp>
    </p:spTree>
    <p:extLst>
      <p:ext uri="{BB962C8B-B14F-4D97-AF65-F5344CB8AC3E}">
        <p14:creationId xmlns:p14="http://schemas.microsoft.com/office/powerpoint/2010/main" val="354214868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ontent with graph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a:xfrm>
            <a:off x="8968409" y="6356350"/>
            <a:ext cx="2067891" cy="365125"/>
          </a:xfrm>
        </p:spPr>
        <p:txBody>
          <a:bodyPr/>
          <a:lstStyle>
            <a:lvl1pPr>
              <a:defRPr>
                <a:solidFill>
                  <a:schemeClr val="tx1"/>
                </a:solidFill>
              </a:defRPr>
            </a:lvl1pPr>
          </a:lstStyle>
          <a:p>
            <a:fld id="{B3F0CCF6-7F1D-1243-94FE-BC32E4D380E0}" type="slidenum">
              <a:rPr lang="en-US" smtClean="0"/>
              <a:pPr/>
              <a:t>‹#›</a:t>
            </a:fld>
            <a:endParaRPr lang="en-US"/>
          </a:p>
        </p:txBody>
      </p:sp>
      <p:sp>
        <p:nvSpPr>
          <p:cNvPr id="5" name="Picture Placeholder 4">
            <a:extLst>
              <a:ext uri="{FF2B5EF4-FFF2-40B4-BE49-F238E27FC236}">
                <a16:creationId xmlns:a16="http://schemas.microsoft.com/office/drawing/2014/main" id="{B28E1826-FAC0-99BA-7B94-F70B55D1BB2C}"/>
              </a:ext>
            </a:extLst>
          </p:cNvPr>
          <p:cNvSpPr>
            <a:spLocks noGrp="1"/>
          </p:cNvSpPr>
          <p:nvPr>
            <p:ph type="pic" sz="quarter" idx="13"/>
          </p:nvPr>
        </p:nvSpPr>
        <p:spPr>
          <a:xfrm>
            <a:off x="6692900" y="990600"/>
            <a:ext cx="4902200" cy="5186363"/>
          </a:xfrm>
        </p:spPr>
        <p:txBody>
          <a:bodyPr/>
          <a:lstStyle/>
          <a:p>
            <a:endParaRPr lang="en-US"/>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838200" y="990600"/>
            <a:ext cx="5524500" cy="5186363"/>
          </a:xfrm>
        </p:spPr>
        <p:txBody>
          <a:bodyPr/>
          <a:lstStyle/>
          <a:p>
            <a:pPr lvl="0"/>
            <a:r>
              <a:rPr lang="en-US"/>
              <a:t>Click to edit text (Roboto bold 20pt)</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838200" y="142601"/>
            <a:ext cx="10515600" cy="543200"/>
          </a:xfrm>
        </p:spPr>
        <p:txBody>
          <a:bodyPr/>
          <a:lstStyle/>
          <a:p>
            <a:r>
              <a:rPr lang="en-US"/>
              <a:t>Click to edit title (Roboto bold 32pt)</a:t>
            </a:r>
          </a:p>
        </p:txBody>
      </p:sp>
    </p:spTree>
    <p:extLst>
      <p:ext uri="{BB962C8B-B14F-4D97-AF65-F5344CB8AC3E}">
        <p14:creationId xmlns:p14="http://schemas.microsoft.com/office/powerpoint/2010/main" val="3066820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Graph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a:xfrm>
            <a:off x="8968409" y="6356350"/>
            <a:ext cx="2067891" cy="365125"/>
          </a:xfrm>
        </p:spPr>
        <p:txBody>
          <a:bodyPr/>
          <a:lstStyle>
            <a:lvl1pPr>
              <a:defRPr>
                <a:solidFill>
                  <a:schemeClr val="tx1"/>
                </a:solidFill>
              </a:defRPr>
            </a:lvl1pPr>
          </a:lstStyle>
          <a:p>
            <a:fld id="{B3F0CCF6-7F1D-1243-94FE-BC32E4D380E0}" type="slidenum">
              <a:rPr lang="en-US" smtClean="0"/>
              <a:pPr/>
              <a:t>‹#›</a:t>
            </a:fld>
            <a:endParaRPr lang="en-US"/>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768350" y="4927599"/>
            <a:ext cx="10655300" cy="1236663"/>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text (Roboto bold 20pt)</a:t>
            </a:r>
          </a:p>
          <a:p>
            <a:pPr lvl="1"/>
            <a:r>
              <a:rPr lang="en-US"/>
              <a:t>Second level</a:t>
            </a:r>
          </a:p>
        </p:txBody>
      </p:sp>
      <p:sp>
        <p:nvSpPr>
          <p:cNvPr id="7" name="Chart Placeholder 6">
            <a:extLst>
              <a:ext uri="{FF2B5EF4-FFF2-40B4-BE49-F238E27FC236}">
                <a16:creationId xmlns:a16="http://schemas.microsoft.com/office/drawing/2014/main" id="{02783DDD-4449-2A5D-39B9-46DFF59A18DC}"/>
              </a:ext>
            </a:extLst>
          </p:cNvPr>
          <p:cNvSpPr>
            <a:spLocks noGrp="1"/>
          </p:cNvSpPr>
          <p:nvPr>
            <p:ph type="chart" sz="quarter" idx="13" hasCustomPrompt="1"/>
          </p:nvPr>
        </p:nvSpPr>
        <p:spPr>
          <a:xfrm>
            <a:off x="679450" y="927100"/>
            <a:ext cx="10744200" cy="3808411"/>
          </a:xfrm>
        </p:spPr>
        <p:txBody>
          <a:bodyPr/>
          <a:lstStyle>
            <a:lvl1pPr marL="0" indent="0">
              <a:buNone/>
              <a:defRPr/>
            </a:lvl1pPr>
          </a:lstStyle>
          <a:p>
            <a:pPr marL="0" marR="0" lvl="0" indent="0" algn="l" defTabSz="914400" rtl="0" eaLnBrk="1" fontAlgn="auto" latinLnBrk="0" hangingPunct="1">
              <a:lnSpc>
                <a:spcPct val="90000"/>
              </a:lnSpc>
              <a:spcBef>
                <a:spcPts val="1000"/>
              </a:spcBef>
              <a:spcAft>
                <a:spcPts val="0"/>
              </a:spcAft>
              <a:buClr>
                <a:schemeClr val="accent3"/>
              </a:buClr>
              <a:buSzTx/>
              <a:buFont typeface="Wingdings" pitchFamily="2" charset="2"/>
              <a:buNone/>
              <a:tabLst/>
              <a:defRPr/>
            </a:pPr>
            <a:r>
              <a:rPr lang="en-US"/>
              <a:t>Click to add graph</a:t>
            </a:r>
          </a:p>
          <a:p>
            <a:endParaRPr lang="en-US"/>
          </a:p>
        </p:txBody>
      </p:sp>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838200" y="91801"/>
            <a:ext cx="10515600" cy="644800"/>
          </a:xfrm>
        </p:spPr>
        <p:txBody>
          <a:bodyPr/>
          <a:lstStyle/>
          <a:p>
            <a:r>
              <a:rPr lang="en-US"/>
              <a:t>Click to edit title (Roboto bold 32 pt)</a:t>
            </a:r>
          </a:p>
        </p:txBody>
      </p:sp>
    </p:spTree>
    <p:extLst>
      <p:ext uri="{BB962C8B-B14F-4D97-AF65-F5344CB8AC3E}">
        <p14:creationId xmlns:p14="http://schemas.microsoft.com/office/powerpoint/2010/main" val="306701702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b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a:xfrm>
            <a:off x="8968409" y="6356350"/>
            <a:ext cx="2067891" cy="365125"/>
          </a:xfrm>
        </p:spPr>
        <p:txBody>
          <a:bodyPr/>
          <a:lstStyle>
            <a:lvl1pPr>
              <a:defRPr>
                <a:solidFill>
                  <a:schemeClr val="tx1"/>
                </a:solidFill>
              </a:defRPr>
            </a:lvl1pPr>
          </a:lstStyle>
          <a:p>
            <a:fld id="{B3F0CCF6-7F1D-1243-94FE-BC32E4D380E0}" type="slidenum">
              <a:rPr lang="en-US" smtClean="0"/>
              <a:pPr/>
              <a:t>‹#›</a:t>
            </a:fld>
            <a:endParaRPr lang="en-US"/>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768350" y="4927599"/>
            <a:ext cx="10655300" cy="1236663"/>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text (Roboto bold 20pt)</a:t>
            </a:r>
          </a:p>
          <a:p>
            <a:pPr lvl="1"/>
            <a:r>
              <a:rPr lang="en-US"/>
              <a:t>Second level</a:t>
            </a:r>
          </a:p>
        </p:txBody>
      </p:sp>
      <p:sp>
        <p:nvSpPr>
          <p:cNvPr id="5" name="Table Placeholder 4">
            <a:extLst>
              <a:ext uri="{FF2B5EF4-FFF2-40B4-BE49-F238E27FC236}">
                <a16:creationId xmlns:a16="http://schemas.microsoft.com/office/drawing/2014/main" id="{FE5FEA26-BB9C-4F4A-9654-401BF8D58208}"/>
              </a:ext>
            </a:extLst>
          </p:cNvPr>
          <p:cNvSpPr>
            <a:spLocks noGrp="1"/>
          </p:cNvSpPr>
          <p:nvPr>
            <p:ph type="tbl" sz="quarter" idx="13" hasCustomPrompt="1"/>
          </p:nvPr>
        </p:nvSpPr>
        <p:spPr>
          <a:xfrm>
            <a:off x="546100" y="838200"/>
            <a:ext cx="11036300" cy="3835400"/>
          </a:xfrm>
        </p:spPr>
        <p:txBody>
          <a:bodyPr/>
          <a:lstStyle>
            <a:lvl1pPr marL="0" indent="0">
              <a:buNone/>
              <a:defRPr/>
            </a:lvl1pPr>
          </a:lstStyle>
          <a:p>
            <a:r>
              <a:rPr lang="en-US"/>
              <a:t>Click to add table</a:t>
            </a:r>
          </a:p>
        </p:txBody>
      </p:sp>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838200" y="91801"/>
            <a:ext cx="10515600" cy="644800"/>
          </a:xfrm>
        </p:spPr>
        <p:txBody>
          <a:bodyPr/>
          <a:lstStyle/>
          <a:p>
            <a:r>
              <a:rPr lang="en-US"/>
              <a:t>Click to edit title (Roboto bold 32 pt)</a:t>
            </a:r>
          </a:p>
        </p:txBody>
      </p:sp>
    </p:spTree>
    <p:extLst>
      <p:ext uri="{BB962C8B-B14F-4D97-AF65-F5344CB8AC3E}">
        <p14:creationId xmlns:p14="http://schemas.microsoft.com/office/powerpoint/2010/main" val="27648932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Graph 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C00D2C9-46DA-5495-EA64-D5FD83AF0B3B}"/>
              </a:ext>
              <a:ext uri="{C183D7F6-B498-43B3-948B-1728B52AA6E4}">
                <adec:decorative xmlns:adec="http://schemas.microsoft.com/office/drawing/2017/decorative" val="1"/>
              </a:ext>
            </a:extLst>
          </p:cNvPr>
          <p:cNvSpPr>
            <a:spLocks noGrp="1"/>
          </p:cNvSpPr>
          <p:nvPr>
            <p:ph type="sldNum" sz="quarter" idx="12"/>
          </p:nvPr>
        </p:nvSpPr>
        <p:spPr/>
        <p:txBody>
          <a:bodyPr/>
          <a:lstStyle/>
          <a:p>
            <a:fld id="{B3F0CCF6-7F1D-1243-94FE-BC32E4D380E0}" type="slidenum">
              <a:rPr lang="en-US" smtClean="0"/>
              <a:t>‹#›</a:t>
            </a:fld>
            <a:endParaRPr lang="en-US"/>
          </a:p>
        </p:txBody>
      </p:sp>
      <p:sp>
        <p:nvSpPr>
          <p:cNvPr id="7" name="Chart Placeholder 6">
            <a:extLst>
              <a:ext uri="{FF2B5EF4-FFF2-40B4-BE49-F238E27FC236}">
                <a16:creationId xmlns:a16="http://schemas.microsoft.com/office/drawing/2014/main" id="{A7E382E3-FC83-56A5-549F-6FA1D850464C}"/>
              </a:ext>
            </a:extLst>
          </p:cNvPr>
          <p:cNvSpPr>
            <a:spLocks noGrp="1"/>
          </p:cNvSpPr>
          <p:nvPr>
            <p:ph type="chart" sz="quarter" idx="13" hasCustomPrompt="1"/>
          </p:nvPr>
        </p:nvSpPr>
        <p:spPr>
          <a:xfrm>
            <a:off x="5533697" y="961697"/>
            <a:ext cx="6340803" cy="5007303"/>
          </a:xfrm>
        </p:spPr>
        <p:txBody>
          <a:bodyPr/>
          <a:lstStyle>
            <a:lvl1pPr marL="0" indent="0">
              <a:buNone/>
              <a:defRPr/>
            </a:lvl1pPr>
          </a:lstStyle>
          <a:p>
            <a:pPr marL="0" marR="0" lvl="0" indent="0" algn="l" defTabSz="914400" rtl="0" eaLnBrk="1" fontAlgn="auto" latinLnBrk="0" hangingPunct="1">
              <a:lnSpc>
                <a:spcPct val="90000"/>
              </a:lnSpc>
              <a:spcBef>
                <a:spcPts val="1000"/>
              </a:spcBef>
              <a:spcAft>
                <a:spcPts val="0"/>
              </a:spcAft>
              <a:buClr>
                <a:schemeClr val="accent3"/>
              </a:buClr>
              <a:buSzTx/>
              <a:buFont typeface="Wingdings" pitchFamily="2" charset="2"/>
              <a:buNone/>
              <a:tabLst/>
              <a:defRPr/>
            </a:pPr>
            <a:r>
              <a:rPr lang="en-US"/>
              <a:t>Click to add graph</a:t>
            </a:r>
          </a:p>
          <a:p>
            <a:endParaRPr lang="en-US"/>
          </a:p>
        </p:txBody>
      </p:sp>
      <p:sp>
        <p:nvSpPr>
          <p:cNvPr id="9" name="Text Placeholder 8">
            <a:extLst>
              <a:ext uri="{FF2B5EF4-FFF2-40B4-BE49-F238E27FC236}">
                <a16:creationId xmlns:a16="http://schemas.microsoft.com/office/drawing/2014/main" id="{92916E3E-2ACD-1A3D-3513-17225574DB4B}"/>
              </a:ext>
            </a:extLst>
          </p:cNvPr>
          <p:cNvSpPr>
            <a:spLocks noGrp="1"/>
          </p:cNvSpPr>
          <p:nvPr>
            <p:ph type="body" sz="quarter" idx="14"/>
          </p:nvPr>
        </p:nvSpPr>
        <p:spPr>
          <a:xfrm>
            <a:off x="317500" y="1784350"/>
            <a:ext cx="4826000" cy="3505200"/>
          </a:xfrm>
        </p:spPr>
        <p:txBody>
          <a:bodyPr/>
          <a:lstStyle>
            <a:lvl1pPr marL="0" indent="0">
              <a:buFontTx/>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8A013B94-9456-189F-2AF0-8478DF210AA8}"/>
              </a:ext>
            </a:extLst>
          </p:cNvPr>
          <p:cNvSpPr>
            <a:spLocks noGrp="1"/>
          </p:cNvSpPr>
          <p:nvPr>
            <p:ph type="title" hasCustomPrompt="1"/>
          </p:nvPr>
        </p:nvSpPr>
        <p:spPr>
          <a:xfrm>
            <a:off x="800100" y="191676"/>
            <a:ext cx="10515600" cy="581300"/>
          </a:xfrm>
        </p:spPr>
        <p:txBody>
          <a:bodyPr/>
          <a:lstStyle/>
          <a:p>
            <a:r>
              <a:rPr lang="en-US"/>
              <a:t>Click to edit title (32pt)</a:t>
            </a:r>
          </a:p>
        </p:txBody>
      </p:sp>
    </p:spTree>
    <p:extLst>
      <p:ext uri="{BB962C8B-B14F-4D97-AF65-F5344CB8AC3E}">
        <p14:creationId xmlns:p14="http://schemas.microsoft.com/office/powerpoint/2010/main" val="307098765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Graph slide_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C00D2C9-46DA-5495-EA64-D5FD83AF0B3B}"/>
              </a:ext>
              <a:ext uri="{C183D7F6-B498-43B3-948B-1728B52AA6E4}">
                <adec:decorative xmlns:adec="http://schemas.microsoft.com/office/drawing/2017/decorative" val="1"/>
              </a:ext>
            </a:extLst>
          </p:cNvPr>
          <p:cNvSpPr>
            <a:spLocks noGrp="1"/>
          </p:cNvSpPr>
          <p:nvPr>
            <p:ph type="sldNum" sz="quarter" idx="12"/>
          </p:nvPr>
        </p:nvSpPr>
        <p:spPr/>
        <p:txBody>
          <a:bodyPr/>
          <a:lstStyle/>
          <a:p>
            <a:fld id="{B3F0CCF6-7F1D-1243-94FE-BC32E4D380E0}" type="slidenum">
              <a:rPr lang="en-US" smtClean="0"/>
              <a:t>‹#›</a:t>
            </a:fld>
            <a:endParaRPr lang="en-US"/>
          </a:p>
        </p:txBody>
      </p:sp>
      <p:sp>
        <p:nvSpPr>
          <p:cNvPr id="7" name="Chart Placeholder 6">
            <a:extLst>
              <a:ext uri="{FF2B5EF4-FFF2-40B4-BE49-F238E27FC236}">
                <a16:creationId xmlns:a16="http://schemas.microsoft.com/office/drawing/2014/main" id="{A7E382E3-FC83-56A5-549F-6FA1D850464C}"/>
              </a:ext>
            </a:extLst>
          </p:cNvPr>
          <p:cNvSpPr>
            <a:spLocks noGrp="1"/>
          </p:cNvSpPr>
          <p:nvPr>
            <p:ph type="chart" sz="quarter" idx="13" hasCustomPrompt="1"/>
          </p:nvPr>
        </p:nvSpPr>
        <p:spPr>
          <a:xfrm>
            <a:off x="217871" y="2391323"/>
            <a:ext cx="11680058" cy="3623221"/>
          </a:xfrm>
        </p:spPr>
        <p:txBody>
          <a:bodyPr/>
          <a:lstStyle>
            <a:lvl1pPr marL="0" indent="0">
              <a:buNone/>
              <a:defRPr/>
            </a:lvl1pPr>
          </a:lstStyle>
          <a:p>
            <a:r>
              <a:rPr lang="en-US"/>
              <a:t>Click to add graph</a:t>
            </a:r>
          </a:p>
        </p:txBody>
      </p:sp>
      <p:sp>
        <p:nvSpPr>
          <p:cNvPr id="9" name="Text Placeholder 8">
            <a:extLst>
              <a:ext uri="{FF2B5EF4-FFF2-40B4-BE49-F238E27FC236}">
                <a16:creationId xmlns:a16="http://schemas.microsoft.com/office/drawing/2014/main" id="{92916E3E-2ACD-1A3D-3513-17225574DB4B}"/>
              </a:ext>
            </a:extLst>
          </p:cNvPr>
          <p:cNvSpPr>
            <a:spLocks noGrp="1"/>
          </p:cNvSpPr>
          <p:nvPr>
            <p:ph type="body" sz="quarter" idx="14"/>
          </p:nvPr>
        </p:nvSpPr>
        <p:spPr>
          <a:xfrm>
            <a:off x="217871" y="983060"/>
            <a:ext cx="11680059" cy="1198179"/>
          </a:xfrm>
        </p:spPr>
        <p:txBody>
          <a:bodyPr/>
          <a:lstStyle>
            <a:lvl1pPr marL="0" indent="0">
              <a:buFontTx/>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p:txBody>
      </p:sp>
      <p:sp>
        <p:nvSpPr>
          <p:cNvPr id="2" name="Title 1">
            <a:extLst>
              <a:ext uri="{FF2B5EF4-FFF2-40B4-BE49-F238E27FC236}">
                <a16:creationId xmlns:a16="http://schemas.microsoft.com/office/drawing/2014/main" id="{8A013B94-9456-189F-2AF0-8478DF210AA8}"/>
              </a:ext>
            </a:extLst>
          </p:cNvPr>
          <p:cNvSpPr>
            <a:spLocks noGrp="1"/>
          </p:cNvSpPr>
          <p:nvPr>
            <p:ph type="title" hasCustomPrompt="1"/>
          </p:nvPr>
        </p:nvSpPr>
        <p:spPr>
          <a:xfrm>
            <a:off x="800100" y="191676"/>
            <a:ext cx="10515600" cy="581300"/>
          </a:xfrm>
        </p:spPr>
        <p:txBody>
          <a:bodyPr/>
          <a:lstStyle/>
          <a:p>
            <a:r>
              <a:rPr lang="en-US"/>
              <a:t>Click to edit title (32pt)</a:t>
            </a:r>
          </a:p>
        </p:txBody>
      </p:sp>
    </p:spTree>
    <p:extLst>
      <p:ext uri="{BB962C8B-B14F-4D97-AF65-F5344CB8AC3E}">
        <p14:creationId xmlns:p14="http://schemas.microsoft.com/office/powerpoint/2010/main" val="422308065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Video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C00D2C9-46DA-5495-EA64-D5FD83AF0B3B}"/>
              </a:ext>
              <a:ext uri="{C183D7F6-B498-43B3-948B-1728B52AA6E4}">
                <adec:decorative xmlns:adec="http://schemas.microsoft.com/office/drawing/2017/decorative" val="1"/>
              </a:ext>
            </a:extLst>
          </p:cNvPr>
          <p:cNvSpPr>
            <a:spLocks noGrp="1"/>
          </p:cNvSpPr>
          <p:nvPr>
            <p:ph type="sldNum" sz="quarter" idx="12"/>
          </p:nvPr>
        </p:nvSpPr>
        <p:spPr/>
        <p:txBody>
          <a:bodyPr/>
          <a:lstStyle/>
          <a:p>
            <a:fld id="{B3F0CCF6-7F1D-1243-94FE-BC32E4D380E0}" type="slidenum">
              <a:rPr lang="en-US" smtClean="0"/>
              <a:t>‹#›</a:t>
            </a:fld>
            <a:endParaRPr lang="en-US"/>
          </a:p>
        </p:txBody>
      </p:sp>
      <p:sp>
        <p:nvSpPr>
          <p:cNvPr id="6" name="Media Placeholder 5">
            <a:extLst>
              <a:ext uri="{FF2B5EF4-FFF2-40B4-BE49-F238E27FC236}">
                <a16:creationId xmlns:a16="http://schemas.microsoft.com/office/drawing/2014/main" id="{87C06896-3A17-3D8B-AE77-DFA4C31BD22F}"/>
              </a:ext>
            </a:extLst>
          </p:cNvPr>
          <p:cNvSpPr>
            <a:spLocks noGrp="1"/>
          </p:cNvSpPr>
          <p:nvPr>
            <p:ph type="media" sz="quarter" idx="13" hasCustomPrompt="1"/>
          </p:nvPr>
        </p:nvSpPr>
        <p:spPr>
          <a:xfrm>
            <a:off x="266700" y="1016000"/>
            <a:ext cx="11444288" cy="4876800"/>
          </a:xfrm>
        </p:spPr>
        <p:txBody>
          <a:bodyPr/>
          <a:lstStyle/>
          <a:p>
            <a:r>
              <a:rPr lang="en-US"/>
              <a:t>Click to add video</a:t>
            </a:r>
          </a:p>
        </p:txBody>
      </p:sp>
      <p:sp>
        <p:nvSpPr>
          <p:cNvPr id="2" name="Title 1">
            <a:extLst>
              <a:ext uri="{FF2B5EF4-FFF2-40B4-BE49-F238E27FC236}">
                <a16:creationId xmlns:a16="http://schemas.microsoft.com/office/drawing/2014/main" id="{8A013B94-9456-189F-2AF0-8478DF210AA8}"/>
              </a:ext>
            </a:extLst>
          </p:cNvPr>
          <p:cNvSpPr>
            <a:spLocks noGrp="1"/>
          </p:cNvSpPr>
          <p:nvPr>
            <p:ph type="title" hasCustomPrompt="1"/>
          </p:nvPr>
        </p:nvSpPr>
        <p:spPr>
          <a:xfrm>
            <a:off x="800100" y="191676"/>
            <a:ext cx="10515600" cy="581300"/>
          </a:xfrm>
        </p:spPr>
        <p:txBody>
          <a:bodyPr/>
          <a:lstStyle/>
          <a:p>
            <a:r>
              <a:rPr lang="en-US"/>
              <a:t>Click to edit title (32pt)</a:t>
            </a:r>
          </a:p>
        </p:txBody>
      </p:sp>
    </p:spTree>
    <p:extLst>
      <p:ext uri="{BB962C8B-B14F-4D97-AF65-F5344CB8AC3E}">
        <p14:creationId xmlns:p14="http://schemas.microsoft.com/office/powerpoint/2010/main" val="27271221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meline slide_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C00D2C9-46DA-5495-EA64-D5FD83AF0B3B}"/>
              </a:ext>
              <a:ext uri="{C183D7F6-B498-43B3-948B-1728B52AA6E4}">
                <adec:decorative xmlns:adec="http://schemas.microsoft.com/office/drawing/2017/decorative" val="1"/>
              </a:ext>
            </a:extLst>
          </p:cNvPr>
          <p:cNvSpPr>
            <a:spLocks noGrp="1"/>
          </p:cNvSpPr>
          <p:nvPr>
            <p:ph type="sldNum" sz="quarter" idx="12"/>
          </p:nvPr>
        </p:nvSpPr>
        <p:spPr/>
        <p:txBody>
          <a:bodyPr/>
          <a:lstStyle/>
          <a:p>
            <a:fld id="{B3F0CCF6-7F1D-1243-94FE-BC32E4D380E0}" type="slidenum">
              <a:rPr lang="en-US" smtClean="0"/>
              <a:t>‹#›</a:t>
            </a:fld>
            <a:endParaRPr lang="en-US"/>
          </a:p>
        </p:txBody>
      </p:sp>
      <p:grpSp>
        <p:nvGrpSpPr>
          <p:cNvPr id="24" name="Group 23">
            <a:extLst>
              <a:ext uri="{FF2B5EF4-FFF2-40B4-BE49-F238E27FC236}">
                <a16:creationId xmlns:a16="http://schemas.microsoft.com/office/drawing/2014/main" id="{8FD3D5AD-D6D2-156B-9E27-DF1743367EEC}"/>
              </a:ext>
              <a:ext uri="{C183D7F6-B498-43B3-948B-1728B52AA6E4}">
                <adec:decorative xmlns:adec="http://schemas.microsoft.com/office/drawing/2017/decorative" val="1"/>
              </a:ext>
            </a:extLst>
          </p:cNvPr>
          <p:cNvGrpSpPr/>
          <p:nvPr userDrawn="1"/>
        </p:nvGrpSpPr>
        <p:grpSpPr>
          <a:xfrm>
            <a:off x="7761685" y="2962179"/>
            <a:ext cx="4597955" cy="382779"/>
            <a:chOff x="7761685" y="2962179"/>
            <a:chExt cx="4597955" cy="382779"/>
          </a:xfrm>
        </p:grpSpPr>
        <p:cxnSp>
          <p:nvCxnSpPr>
            <p:cNvPr id="4" name="Straight Connector 3">
              <a:extLst>
                <a:ext uri="{FF2B5EF4-FFF2-40B4-BE49-F238E27FC236}">
                  <a16:creationId xmlns:a16="http://schemas.microsoft.com/office/drawing/2014/main" id="{338B4107-3C12-CE1C-90DD-C8C7252FD2E9}"/>
                </a:ext>
              </a:extLst>
            </p:cNvPr>
            <p:cNvCxnSpPr>
              <a:cxnSpLocks/>
            </p:cNvCxnSpPr>
            <p:nvPr userDrawn="1"/>
          </p:nvCxnSpPr>
          <p:spPr>
            <a:xfrm>
              <a:off x="7985760" y="3153569"/>
              <a:ext cx="4373880" cy="0"/>
            </a:xfrm>
            <a:prstGeom prst="line">
              <a:avLst/>
            </a:prstGeom>
            <a:ln w="25400"/>
          </p:spPr>
          <p:style>
            <a:lnRef idx="2">
              <a:schemeClr val="accent1"/>
            </a:lnRef>
            <a:fillRef idx="0">
              <a:schemeClr val="accent1"/>
            </a:fillRef>
            <a:effectRef idx="1">
              <a:schemeClr val="accent1"/>
            </a:effectRef>
            <a:fontRef idx="minor">
              <a:schemeClr val="tx1"/>
            </a:fontRef>
          </p:style>
        </p:cxnSp>
        <p:sp>
          <p:nvSpPr>
            <p:cNvPr id="7" name="Oval 6">
              <a:extLst>
                <a:ext uri="{FF2B5EF4-FFF2-40B4-BE49-F238E27FC236}">
                  <a16:creationId xmlns:a16="http://schemas.microsoft.com/office/drawing/2014/main" id="{5BE7852F-88D3-A872-E460-2AC39312ACE7}"/>
                </a:ext>
              </a:extLst>
            </p:cNvPr>
            <p:cNvSpPr/>
            <p:nvPr userDrawn="1"/>
          </p:nvSpPr>
          <p:spPr>
            <a:xfrm>
              <a:off x="7761685" y="2962179"/>
              <a:ext cx="382779" cy="38277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 Placeholder 11">
            <a:extLst>
              <a:ext uri="{FF2B5EF4-FFF2-40B4-BE49-F238E27FC236}">
                <a16:creationId xmlns:a16="http://schemas.microsoft.com/office/drawing/2014/main" id="{CF586035-0C8D-B4FE-ECC0-1743E66EC7F0}"/>
              </a:ext>
            </a:extLst>
          </p:cNvPr>
          <p:cNvSpPr>
            <a:spLocks noGrp="1"/>
          </p:cNvSpPr>
          <p:nvPr>
            <p:ph type="body" sz="quarter" idx="13" hasCustomPrompt="1"/>
          </p:nvPr>
        </p:nvSpPr>
        <p:spPr>
          <a:xfrm>
            <a:off x="7764780" y="4241060"/>
            <a:ext cx="4010328" cy="1484486"/>
          </a:xfrm>
        </p:spPr>
        <p:txBody>
          <a:bodyPr/>
          <a:lstStyle>
            <a:lvl1pPr marL="0" indent="0">
              <a:buNone/>
              <a:defRPr sz="1800" b="0"/>
            </a:lvl1pPr>
            <a:lvl2pPr marL="457200" indent="0">
              <a:buNone/>
              <a:defRPr/>
            </a:lvl2pPr>
          </a:lstStyle>
          <a:p>
            <a:pPr lvl="0"/>
            <a:r>
              <a:rPr lang="en-US"/>
              <a:t>Edit date 1 information</a:t>
            </a:r>
          </a:p>
        </p:txBody>
      </p:sp>
      <p:sp>
        <p:nvSpPr>
          <p:cNvPr id="14" name="Text Placeholder 13">
            <a:extLst>
              <a:ext uri="{FF2B5EF4-FFF2-40B4-BE49-F238E27FC236}">
                <a16:creationId xmlns:a16="http://schemas.microsoft.com/office/drawing/2014/main" id="{EE3C72F4-7AC3-8820-AE3B-0BD2D2B76016}"/>
              </a:ext>
            </a:extLst>
          </p:cNvPr>
          <p:cNvSpPr>
            <a:spLocks noGrp="1"/>
          </p:cNvSpPr>
          <p:nvPr>
            <p:ph type="body" sz="quarter" idx="14" hasCustomPrompt="1"/>
          </p:nvPr>
        </p:nvSpPr>
        <p:spPr>
          <a:xfrm>
            <a:off x="7764781" y="3704431"/>
            <a:ext cx="2715610" cy="520700"/>
          </a:xfrm>
        </p:spPr>
        <p:txBody>
          <a:bodyPr/>
          <a:lstStyle>
            <a:lvl1pPr marL="0" indent="0">
              <a:buNone/>
              <a:defRPr/>
            </a:lvl1pPr>
          </a:lstStyle>
          <a:p>
            <a:pPr lvl="0"/>
            <a:r>
              <a:rPr lang="en-US"/>
              <a:t>Edit date 1 title</a:t>
            </a:r>
          </a:p>
        </p:txBody>
      </p:sp>
      <p:sp>
        <p:nvSpPr>
          <p:cNvPr id="23" name="Text Placeholder 22">
            <a:extLst>
              <a:ext uri="{FF2B5EF4-FFF2-40B4-BE49-F238E27FC236}">
                <a16:creationId xmlns:a16="http://schemas.microsoft.com/office/drawing/2014/main" id="{4E362274-6BF9-FFAE-0625-EB1ECDD9B651}"/>
              </a:ext>
            </a:extLst>
          </p:cNvPr>
          <p:cNvSpPr>
            <a:spLocks noGrp="1"/>
          </p:cNvSpPr>
          <p:nvPr>
            <p:ph type="body" sz="quarter" idx="15" hasCustomPrompt="1"/>
          </p:nvPr>
        </p:nvSpPr>
        <p:spPr>
          <a:xfrm>
            <a:off x="416892" y="1450974"/>
            <a:ext cx="6157912" cy="4506913"/>
          </a:xfrm>
        </p:spPr>
        <p:txBody>
          <a:bodyPr/>
          <a:lstStyle>
            <a:lvl1pPr marL="0" indent="0">
              <a:buNone/>
              <a:defRPr>
                <a:solidFill>
                  <a:schemeClr val="tx1"/>
                </a:solidFill>
              </a:defRPr>
            </a:lvl1pPr>
            <a:lvl2pPr marL="457200" indent="0">
              <a:buNone/>
              <a:defRPr/>
            </a:lvl2pPr>
          </a:lstStyle>
          <a:p>
            <a:pPr lvl="0"/>
            <a:r>
              <a:rPr lang="en-US"/>
              <a:t>Click to edit text box</a:t>
            </a:r>
          </a:p>
          <a:p>
            <a:pPr lvl="1"/>
            <a:r>
              <a:rPr lang="en-US"/>
              <a:t>Second level</a:t>
            </a:r>
          </a:p>
          <a:p>
            <a:pPr lvl="2"/>
            <a:endParaRPr lang="en-US"/>
          </a:p>
        </p:txBody>
      </p:sp>
      <p:sp>
        <p:nvSpPr>
          <p:cNvPr id="2" name="Title 1">
            <a:extLst>
              <a:ext uri="{FF2B5EF4-FFF2-40B4-BE49-F238E27FC236}">
                <a16:creationId xmlns:a16="http://schemas.microsoft.com/office/drawing/2014/main" id="{8A013B94-9456-189F-2AF0-8478DF210AA8}"/>
              </a:ext>
            </a:extLst>
          </p:cNvPr>
          <p:cNvSpPr>
            <a:spLocks noGrp="1"/>
          </p:cNvSpPr>
          <p:nvPr>
            <p:ph type="title" hasCustomPrompt="1"/>
          </p:nvPr>
        </p:nvSpPr>
        <p:spPr>
          <a:xfrm>
            <a:off x="800100" y="191676"/>
            <a:ext cx="10515600" cy="581300"/>
          </a:xfrm>
        </p:spPr>
        <p:txBody>
          <a:bodyPr/>
          <a:lstStyle/>
          <a:p>
            <a:r>
              <a:rPr lang="en-US"/>
              <a:t>Click to edit title (32pt)</a:t>
            </a:r>
          </a:p>
        </p:txBody>
      </p:sp>
    </p:spTree>
    <p:extLst>
      <p:ext uri="{BB962C8B-B14F-4D97-AF65-F5344CB8AC3E}">
        <p14:creationId xmlns:p14="http://schemas.microsoft.com/office/powerpoint/2010/main" val="7891293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meline 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C00D2C9-46DA-5495-EA64-D5FD83AF0B3B}"/>
              </a:ext>
              <a:ext uri="{C183D7F6-B498-43B3-948B-1728B52AA6E4}">
                <adec:decorative xmlns:adec="http://schemas.microsoft.com/office/drawing/2017/decorative" val="1"/>
              </a:ext>
            </a:extLst>
          </p:cNvPr>
          <p:cNvSpPr>
            <a:spLocks noGrp="1"/>
          </p:cNvSpPr>
          <p:nvPr>
            <p:ph type="sldNum" sz="quarter" idx="12"/>
          </p:nvPr>
        </p:nvSpPr>
        <p:spPr/>
        <p:txBody>
          <a:bodyPr/>
          <a:lstStyle/>
          <a:p>
            <a:fld id="{B3F0CCF6-7F1D-1243-94FE-BC32E4D380E0}" type="slidenum">
              <a:rPr lang="en-US" smtClean="0"/>
              <a:t>‹#›</a:t>
            </a:fld>
            <a:endParaRPr lang="en-US"/>
          </a:p>
        </p:txBody>
      </p:sp>
      <p:grpSp>
        <p:nvGrpSpPr>
          <p:cNvPr id="3" name="Group 2">
            <a:extLst>
              <a:ext uri="{FF2B5EF4-FFF2-40B4-BE49-F238E27FC236}">
                <a16:creationId xmlns:a16="http://schemas.microsoft.com/office/drawing/2014/main" id="{5427D51E-5F46-B9F8-1C74-4EE302C0F192}"/>
              </a:ext>
              <a:ext uri="{C183D7F6-B498-43B3-948B-1728B52AA6E4}">
                <adec:decorative xmlns:adec="http://schemas.microsoft.com/office/drawing/2017/decorative" val="1"/>
              </a:ext>
            </a:extLst>
          </p:cNvPr>
          <p:cNvGrpSpPr/>
          <p:nvPr userDrawn="1"/>
        </p:nvGrpSpPr>
        <p:grpSpPr>
          <a:xfrm>
            <a:off x="0" y="2962179"/>
            <a:ext cx="12192000" cy="383244"/>
            <a:chOff x="0" y="2962179"/>
            <a:chExt cx="12192000" cy="383244"/>
          </a:xfrm>
        </p:grpSpPr>
        <p:cxnSp>
          <p:nvCxnSpPr>
            <p:cNvPr id="4" name="Straight Connector 3">
              <a:extLst>
                <a:ext uri="{FF2B5EF4-FFF2-40B4-BE49-F238E27FC236}">
                  <a16:creationId xmlns:a16="http://schemas.microsoft.com/office/drawing/2014/main" id="{338B4107-3C12-CE1C-90DD-C8C7252FD2E9}"/>
                </a:ext>
              </a:extLst>
            </p:cNvPr>
            <p:cNvCxnSpPr/>
            <p:nvPr userDrawn="1"/>
          </p:nvCxnSpPr>
          <p:spPr>
            <a:xfrm>
              <a:off x="0" y="3153569"/>
              <a:ext cx="12192000" cy="0"/>
            </a:xfrm>
            <a:prstGeom prst="line">
              <a:avLst/>
            </a:prstGeom>
            <a:ln w="25400"/>
          </p:spPr>
          <p:style>
            <a:lnRef idx="2">
              <a:schemeClr val="accent1"/>
            </a:lnRef>
            <a:fillRef idx="0">
              <a:schemeClr val="accent1"/>
            </a:fillRef>
            <a:effectRef idx="1">
              <a:schemeClr val="accent1"/>
            </a:effectRef>
            <a:fontRef idx="minor">
              <a:schemeClr val="tx1"/>
            </a:fontRef>
          </p:style>
        </p:cxnSp>
        <p:sp>
          <p:nvSpPr>
            <p:cNvPr id="7" name="Oval 6">
              <a:extLst>
                <a:ext uri="{FF2B5EF4-FFF2-40B4-BE49-F238E27FC236}">
                  <a16:creationId xmlns:a16="http://schemas.microsoft.com/office/drawing/2014/main" id="{5BE7852F-88D3-A872-E460-2AC39312ACE7}"/>
                </a:ext>
              </a:extLst>
            </p:cNvPr>
            <p:cNvSpPr/>
            <p:nvPr userDrawn="1"/>
          </p:nvSpPr>
          <p:spPr>
            <a:xfrm>
              <a:off x="1178005" y="2962179"/>
              <a:ext cx="382779" cy="38277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25823B87-F899-E615-6598-5F36FDE5BCF0}"/>
                </a:ext>
              </a:extLst>
            </p:cNvPr>
            <p:cNvSpPr/>
            <p:nvPr userDrawn="1"/>
          </p:nvSpPr>
          <p:spPr>
            <a:xfrm>
              <a:off x="4244398" y="2962179"/>
              <a:ext cx="382779" cy="38277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18BEE344-6962-FE50-D199-4CD410745803}"/>
                </a:ext>
              </a:extLst>
            </p:cNvPr>
            <p:cNvSpPr/>
            <p:nvPr userDrawn="1"/>
          </p:nvSpPr>
          <p:spPr>
            <a:xfrm>
              <a:off x="7310791" y="2962644"/>
              <a:ext cx="382779" cy="38277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BFEC090-CDB3-3876-5A02-C861294EEC16}"/>
                </a:ext>
              </a:extLst>
            </p:cNvPr>
            <p:cNvSpPr/>
            <p:nvPr userDrawn="1"/>
          </p:nvSpPr>
          <p:spPr>
            <a:xfrm>
              <a:off x="10377184" y="2962644"/>
              <a:ext cx="382779" cy="38277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 Placeholder 11">
            <a:extLst>
              <a:ext uri="{FF2B5EF4-FFF2-40B4-BE49-F238E27FC236}">
                <a16:creationId xmlns:a16="http://schemas.microsoft.com/office/drawing/2014/main" id="{36A130FD-3C3E-3A36-4C09-88B8A4536B59}"/>
              </a:ext>
            </a:extLst>
          </p:cNvPr>
          <p:cNvSpPr>
            <a:spLocks noGrp="1"/>
          </p:cNvSpPr>
          <p:nvPr>
            <p:ph type="body" sz="quarter" idx="19" hasCustomPrompt="1"/>
          </p:nvPr>
        </p:nvSpPr>
        <p:spPr>
          <a:xfrm>
            <a:off x="9593263" y="4085649"/>
            <a:ext cx="2357000" cy="719351"/>
          </a:xfrm>
        </p:spPr>
        <p:txBody>
          <a:bodyPr/>
          <a:lstStyle>
            <a:lvl1pPr marL="0" indent="0">
              <a:buNone/>
              <a:defRPr sz="1800" b="0"/>
            </a:lvl1pPr>
            <a:lvl2pPr marL="457200" indent="0">
              <a:buNone/>
              <a:defRPr/>
            </a:lvl2pPr>
          </a:lstStyle>
          <a:p>
            <a:pPr lvl="0"/>
            <a:r>
              <a:rPr lang="en-US"/>
              <a:t>Edit date 4 information</a:t>
            </a:r>
          </a:p>
        </p:txBody>
      </p:sp>
      <p:sp>
        <p:nvSpPr>
          <p:cNvPr id="20" name="Text Placeholder 13">
            <a:extLst>
              <a:ext uri="{FF2B5EF4-FFF2-40B4-BE49-F238E27FC236}">
                <a16:creationId xmlns:a16="http://schemas.microsoft.com/office/drawing/2014/main" id="{41B7D740-CFEA-4110-EF60-6FAEBBC9A99C}"/>
              </a:ext>
            </a:extLst>
          </p:cNvPr>
          <p:cNvSpPr>
            <a:spLocks noGrp="1"/>
          </p:cNvSpPr>
          <p:nvPr>
            <p:ph type="body" sz="quarter" idx="20" hasCustomPrompt="1"/>
          </p:nvPr>
        </p:nvSpPr>
        <p:spPr>
          <a:xfrm>
            <a:off x="9593263" y="3549020"/>
            <a:ext cx="2357000" cy="520700"/>
          </a:xfrm>
        </p:spPr>
        <p:txBody>
          <a:bodyPr/>
          <a:lstStyle>
            <a:lvl1pPr marL="0" indent="0">
              <a:buNone/>
              <a:defRPr/>
            </a:lvl1pPr>
          </a:lstStyle>
          <a:p>
            <a:pPr lvl="0"/>
            <a:r>
              <a:rPr lang="en-US"/>
              <a:t>Edit date 4 title</a:t>
            </a:r>
          </a:p>
        </p:txBody>
      </p:sp>
      <p:sp>
        <p:nvSpPr>
          <p:cNvPr id="17" name="Text Placeholder 11">
            <a:extLst>
              <a:ext uri="{FF2B5EF4-FFF2-40B4-BE49-F238E27FC236}">
                <a16:creationId xmlns:a16="http://schemas.microsoft.com/office/drawing/2014/main" id="{5DAD9CF1-81B2-DAD0-4692-E22160C86D81}"/>
              </a:ext>
            </a:extLst>
          </p:cNvPr>
          <p:cNvSpPr>
            <a:spLocks noGrp="1"/>
          </p:cNvSpPr>
          <p:nvPr>
            <p:ph type="body" sz="quarter" idx="17" hasCustomPrompt="1"/>
          </p:nvPr>
        </p:nvSpPr>
        <p:spPr>
          <a:xfrm>
            <a:off x="7310791" y="2055357"/>
            <a:ext cx="2526891" cy="719351"/>
          </a:xfrm>
        </p:spPr>
        <p:txBody>
          <a:bodyPr/>
          <a:lstStyle>
            <a:lvl1pPr marL="0" indent="0">
              <a:buNone/>
              <a:defRPr sz="1800" b="0"/>
            </a:lvl1pPr>
            <a:lvl2pPr marL="457200" indent="0">
              <a:buNone/>
              <a:defRPr/>
            </a:lvl2pPr>
          </a:lstStyle>
          <a:p>
            <a:pPr lvl="0"/>
            <a:r>
              <a:rPr lang="en-US"/>
              <a:t>Edit date 3 information</a:t>
            </a:r>
          </a:p>
        </p:txBody>
      </p:sp>
      <p:sp>
        <p:nvSpPr>
          <p:cNvPr id="18" name="Text Placeholder 13">
            <a:extLst>
              <a:ext uri="{FF2B5EF4-FFF2-40B4-BE49-F238E27FC236}">
                <a16:creationId xmlns:a16="http://schemas.microsoft.com/office/drawing/2014/main" id="{94B91487-3E90-E8E5-509D-E730B67AEFA3}"/>
              </a:ext>
            </a:extLst>
          </p:cNvPr>
          <p:cNvSpPr>
            <a:spLocks noGrp="1"/>
          </p:cNvSpPr>
          <p:nvPr>
            <p:ph type="body" sz="quarter" idx="18" hasCustomPrompt="1"/>
          </p:nvPr>
        </p:nvSpPr>
        <p:spPr>
          <a:xfrm>
            <a:off x="7310791" y="1518728"/>
            <a:ext cx="2526891" cy="520700"/>
          </a:xfrm>
        </p:spPr>
        <p:txBody>
          <a:bodyPr/>
          <a:lstStyle>
            <a:lvl1pPr marL="0" indent="0">
              <a:buNone/>
              <a:defRPr/>
            </a:lvl1pPr>
          </a:lstStyle>
          <a:p>
            <a:pPr lvl="0"/>
            <a:r>
              <a:rPr lang="en-US"/>
              <a:t>Edit date 3 title</a:t>
            </a:r>
          </a:p>
        </p:txBody>
      </p:sp>
      <p:sp>
        <p:nvSpPr>
          <p:cNvPr id="15" name="Text Placeholder 11">
            <a:extLst>
              <a:ext uri="{FF2B5EF4-FFF2-40B4-BE49-F238E27FC236}">
                <a16:creationId xmlns:a16="http://schemas.microsoft.com/office/drawing/2014/main" id="{72F3F650-24BE-42A9-965C-BAB0288B744E}"/>
              </a:ext>
            </a:extLst>
          </p:cNvPr>
          <p:cNvSpPr>
            <a:spLocks noGrp="1"/>
          </p:cNvSpPr>
          <p:nvPr>
            <p:ph type="body" sz="quarter" idx="15" hasCustomPrompt="1"/>
          </p:nvPr>
        </p:nvSpPr>
        <p:spPr>
          <a:xfrm>
            <a:off x="4244399" y="4126970"/>
            <a:ext cx="2802788" cy="719351"/>
          </a:xfrm>
        </p:spPr>
        <p:txBody>
          <a:bodyPr/>
          <a:lstStyle>
            <a:lvl1pPr marL="0" indent="0">
              <a:buNone/>
              <a:defRPr sz="1800" b="0"/>
            </a:lvl1pPr>
            <a:lvl2pPr marL="457200" indent="0">
              <a:buNone/>
              <a:defRPr/>
            </a:lvl2pPr>
          </a:lstStyle>
          <a:p>
            <a:pPr lvl="0"/>
            <a:r>
              <a:rPr lang="en-US"/>
              <a:t>Edit date 2 information</a:t>
            </a:r>
          </a:p>
        </p:txBody>
      </p:sp>
      <p:sp>
        <p:nvSpPr>
          <p:cNvPr id="16" name="Text Placeholder 13">
            <a:extLst>
              <a:ext uri="{FF2B5EF4-FFF2-40B4-BE49-F238E27FC236}">
                <a16:creationId xmlns:a16="http://schemas.microsoft.com/office/drawing/2014/main" id="{A2ECB8CE-A5FB-514D-86C9-096F15C9465F}"/>
              </a:ext>
            </a:extLst>
          </p:cNvPr>
          <p:cNvSpPr>
            <a:spLocks noGrp="1"/>
          </p:cNvSpPr>
          <p:nvPr>
            <p:ph type="body" sz="quarter" idx="16" hasCustomPrompt="1"/>
          </p:nvPr>
        </p:nvSpPr>
        <p:spPr>
          <a:xfrm>
            <a:off x="4244398" y="3590341"/>
            <a:ext cx="2802789" cy="520700"/>
          </a:xfrm>
        </p:spPr>
        <p:txBody>
          <a:bodyPr/>
          <a:lstStyle>
            <a:lvl1pPr marL="0" indent="0">
              <a:buNone/>
              <a:defRPr/>
            </a:lvl1pPr>
          </a:lstStyle>
          <a:p>
            <a:pPr lvl="0"/>
            <a:r>
              <a:rPr lang="en-US"/>
              <a:t>Edit date 2 title</a:t>
            </a:r>
          </a:p>
        </p:txBody>
      </p:sp>
      <p:sp>
        <p:nvSpPr>
          <p:cNvPr id="12" name="Text Placeholder 11">
            <a:extLst>
              <a:ext uri="{FF2B5EF4-FFF2-40B4-BE49-F238E27FC236}">
                <a16:creationId xmlns:a16="http://schemas.microsoft.com/office/drawing/2014/main" id="{CF586035-0C8D-B4FE-ECC0-1743E66EC7F0}"/>
              </a:ext>
            </a:extLst>
          </p:cNvPr>
          <p:cNvSpPr>
            <a:spLocks noGrp="1"/>
          </p:cNvSpPr>
          <p:nvPr>
            <p:ph type="body" sz="quarter" idx="13" hasCustomPrompt="1"/>
          </p:nvPr>
        </p:nvSpPr>
        <p:spPr>
          <a:xfrm>
            <a:off x="800101" y="2049517"/>
            <a:ext cx="2715610" cy="719351"/>
          </a:xfrm>
        </p:spPr>
        <p:txBody>
          <a:bodyPr/>
          <a:lstStyle>
            <a:lvl1pPr marL="0" indent="0">
              <a:buNone/>
              <a:defRPr sz="1800" b="0"/>
            </a:lvl1pPr>
            <a:lvl2pPr marL="457200" indent="0">
              <a:buNone/>
              <a:defRPr/>
            </a:lvl2pPr>
          </a:lstStyle>
          <a:p>
            <a:pPr lvl="0"/>
            <a:r>
              <a:rPr lang="en-US"/>
              <a:t>Edit date 1 information</a:t>
            </a:r>
          </a:p>
        </p:txBody>
      </p:sp>
      <p:sp>
        <p:nvSpPr>
          <p:cNvPr id="14" name="Text Placeholder 13">
            <a:extLst>
              <a:ext uri="{FF2B5EF4-FFF2-40B4-BE49-F238E27FC236}">
                <a16:creationId xmlns:a16="http://schemas.microsoft.com/office/drawing/2014/main" id="{EE3C72F4-7AC3-8820-AE3B-0BD2D2B76016}"/>
              </a:ext>
            </a:extLst>
          </p:cNvPr>
          <p:cNvSpPr>
            <a:spLocks noGrp="1"/>
          </p:cNvSpPr>
          <p:nvPr>
            <p:ph type="body" sz="quarter" idx="14" hasCustomPrompt="1"/>
          </p:nvPr>
        </p:nvSpPr>
        <p:spPr>
          <a:xfrm>
            <a:off x="800101" y="1512888"/>
            <a:ext cx="2715610" cy="520700"/>
          </a:xfrm>
        </p:spPr>
        <p:txBody>
          <a:bodyPr/>
          <a:lstStyle>
            <a:lvl1pPr marL="0" indent="0">
              <a:buNone/>
              <a:defRPr/>
            </a:lvl1pPr>
          </a:lstStyle>
          <a:p>
            <a:pPr lvl="0"/>
            <a:r>
              <a:rPr lang="en-US"/>
              <a:t>Edit date 1 title</a:t>
            </a:r>
          </a:p>
        </p:txBody>
      </p:sp>
      <p:sp>
        <p:nvSpPr>
          <p:cNvPr id="2" name="Title 1">
            <a:extLst>
              <a:ext uri="{FF2B5EF4-FFF2-40B4-BE49-F238E27FC236}">
                <a16:creationId xmlns:a16="http://schemas.microsoft.com/office/drawing/2014/main" id="{8A013B94-9456-189F-2AF0-8478DF210AA8}"/>
              </a:ext>
            </a:extLst>
          </p:cNvPr>
          <p:cNvSpPr>
            <a:spLocks noGrp="1"/>
          </p:cNvSpPr>
          <p:nvPr>
            <p:ph type="title" hasCustomPrompt="1"/>
          </p:nvPr>
        </p:nvSpPr>
        <p:spPr>
          <a:xfrm>
            <a:off x="800100" y="191676"/>
            <a:ext cx="10515600" cy="581300"/>
          </a:xfrm>
        </p:spPr>
        <p:txBody>
          <a:bodyPr/>
          <a:lstStyle/>
          <a:p>
            <a:r>
              <a:rPr lang="en-US"/>
              <a:t>Click to edit title (32pt)</a:t>
            </a:r>
          </a:p>
        </p:txBody>
      </p:sp>
    </p:spTree>
    <p:extLst>
      <p:ext uri="{BB962C8B-B14F-4D97-AF65-F5344CB8AC3E}">
        <p14:creationId xmlns:p14="http://schemas.microsoft.com/office/powerpoint/2010/main" val="287321210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meline 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C00D2C9-46DA-5495-EA64-D5FD83AF0B3B}"/>
              </a:ext>
              <a:ext uri="{C183D7F6-B498-43B3-948B-1728B52AA6E4}">
                <adec:decorative xmlns:adec="http://schemas.microsoft.com/office/drawing/2017/decorative" val="1"/>
              </a:ext>
            </a:extLst>
          </p:cNvPr>
          <p:cNvSpPr>
            <a:spLocks noGrp="1"/>
          </p:cNvSpPr>
          <p:nvPr>
            <p:ph type="sldNum" sz="quarter" idx="12"/>
          </p:nvPr>
        </p:nvSpPr>
        <p:spPr/>
        <p:txBody>
          <a:bodyPr/>
          <a:lstStyle/>
          <a:p>
            <a:fld id="{B3F0CCF6-7F1D-1243-94FE-BC32E4D380E0}" type="slidenum">
              <a:rPr lang="en-US" smtClean="0"/>
              <a:t>‹#›</a:t>
            </a:fld>
            <a:endParaRPr lang="en-US"/>
          </a:p>
        </p:txBody>
      </p:sp>
      <p:grpSp>
        <p:nvGrpSpPr>
          <p:cNvPr id="24" name="Group 23">
            <a:extLst>
              <a:ext uri="{FF2B5EF4-FFF2-40B4-BE49-F238E27FC236}">
                <a16:creationId xmlns:a16="http://schemas.microsoft.com/office/drawing/2014/main" id="{26A2093C-9790-D73F-7A54-B12C06380A54}"/>
              </a:ext>
              <a:ext uri="{C183D7F6-B498-43B3-948B-1728B52AA6E4}">
                <adec:decorative xmlns:adec="http://schemas.microsoft.com/office/drawing/2017/decorative" val="1"/>
              </a:ext>
            </a:extLst>
          </p:cNvPr>
          <p:cNvGrpSpPr/>
          <p:nvPr userDrawn="1"/>
        </p:nvGrpSpPr>
        <p:grpSpPr>
          <a:xfrm>
            <a:off x="0" y="2962179"/>
            <a:ext cx="1987504" cy="382779"/>
            <a:chOff x="0" y="2962179"/>
            <a:chExt cx="1987504" cy="382779"/>
          </a:xfrm>
        </p:grpSpPr>
        <p:cxnSp>
          <p:nvCxnSpPr>
            <p:cNvPr id="4" name="Straight Connector 3">
              <a:extLst>
                <a:ext uri="{FF2B5EF4-FFF2-40B4-BE49-F238E27FC236}">
                  <a16:creationId xmlns:a16="http://schemas.microsoft.com/office/drawing/2014/main" id="{338B4107-3C12-CE1C-90DD-C8C7252FD2E9}"/>
                </a:ext>
              </a:extLst>
            </p:cNvPr>
            <p:cNvCxnSpPr>
              <a:cxnSpLocks/>
            </p:cNvCxnSpPr>
            <p:nvPr userDrawn="1"/>
          </p:nvCxnSpPr>
          <p:spPr>
            <a:xfrm>
              <a:off x="0" y="3153569"/>
              <a:ext cx="1813560" cy="0"/>
            </a:xfrm>
            <a:prstGeom prst="line">
              <a:avLst/>
            </a:prstGeom>
            <a:ln w="25400"/>
          </p:spPr>
          <p:style>
            <a:lnRef idx="2">
              <a:schemeClr val="accent1"/>
            </a:lnRef>
            <a:fillRef idx="0">
              <a:schemeClr val="accent1"/>
            </a:fillRef>
            <a:effectRef idx="1">
              <a:schemeClr val="accent1"/>
            </a:effectRef>
            <a:fontRef idx="minor">
              <a:schemeClr val="tx1"/>
            </a:fontRef>
          </p:style>
        </p:cxnSp>
        <p:sp>
          <p:nvSpPr>
            <p:cNvPr id="7" name="Oval 6">
              <a:extLst>
                <a:ext uri="{FF2B5EF4-FFF2-40B4-BE49-F238E27FC236}">
                  <a16:creationId xmlns:a16="http://schemas.microsoft.com/office/drawing/2014/main" id="{5BE7852F-88D3-A872-E460-2AC39312ACE7}"/>
                </a:ext>
              </a:extLst>
            </p:cNvPr>
            <p:cNvSpPr/>
            <p:nvPr userDrawn="1"/>
          </p:nvSpPr>
          <p:spPr>
            <a:xfrm>
              <a:off x="1604725" y="2962179"/>
              <a:ext cx="382779" cy="38277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Text Placeholder 22">
            <a:extLst>
              <a:ext uri="{FF2B5EF4-FFF2-40B4-BE49-F238E27FC236}">
                <a16:creationId xmlns:a16="http://schemas.microsoft.com/office/drawing/2014/main" id="{CD48D60C-FEA0-478F-CBCC-ADA9B5DBBE13}"/>
              </a:ext>
            </a:extLst>
          </p:cNvPr>
          <p:cNvSpPr>
            <a:spLocks noGrp="1"/>
          </p:cNvSpPr>
          <p:nvPr>
            <p:ph type="body" sz="quarter" idx="15" hasCustomPrompt="1"/>
          </p:nvPr>
        </p:nvSpPr>
        <p:spPr>
          <a:xfrm>
            <a:off x="5409996" y="1783081"/>
            <a:ext cx="6553404" cy="3550920"/>
          </a:xfrm>
        </p:spPr>
        <p:txBody>
          <a:bodyPr/>
          <a:lstStyle>
            <a:lvl1pPr marL="0" indent="0">
              <a:buNone/>
              <a:defRPr/>
            </a:lvl1pPr>
            <a:lvl2pPr marL="457200" indent="0">
              <a:buNone/>
              <a:defRPr/>
            </a:lvl2pPr>
          </a:lstStyle>
          <a:p>
            <a:pPr lvl="0"/>
            <a:r>
              <a:rPr lang="en-US"/>
              <a:t>Click to edit text box</a:t>
            </a:r>
          </a:p>
          <a:p>
            <a:pPr lvl="1"/>
            <a:r>
              <a:rPr lang="en-US"/>
              <a:t>Second level</a:t>
            </a:r>
          </a:p>
        </p:txBody>
      </p:sp>
      <p:sp>
        <p:nvSpPr>
          <p:cNvPr id="12" name="Text Placeholder 11">
            <a:extLst>
              <a:ext uri="{FF2B5EF4-FFF2-40B4-BE49-F238E27FC236}">
                <a16:creationId xmlns:a16="http://schemas.microsoft.com/office/drawing/2014/main" id="{CF586035-0C8D-B4FE-ECC0-1743E66EC7F0}"/>
              </a:ext>
            </a:extLst>
          </p:cNvPr>
          <p:cNvSpPr>
            <a:spLocks noGrp="1"/>
          </p:cNvSpPr>
          <p:nvPr>
            <p:ph type="body" sz="quarter" idx="13" hasCustomPrompt="1"/>
          </p:nvPr>
        </p:nvSpPr>
        <p:spPr>
          <a:xfrm>
            <a:off x="891540" y="4241060"/>
            <a:ext cx="3787139" cy="719351"/>
          </a:xfrm>
        </p:spPr>
        <p:txBody>
          <a:bodyPr/>
          <a:lstStyle>
            <a:lvl1pPr marL="0" indent="0">
              <a:buNone/>
              <a:defRPr sz="1800" b="0"/>
            </a:lvl1pPr>
            <a:lvl2pPr marL="457200" indent="0">
              <a:buNone/>
              <a:defRPr/>
            </a:lvl2pPr>
          </a:lstStyle>
          <a:p>
            <a:pPr lvl="0"/>
            <a:r>
              <a:rPr lang="en-US"/>
              <a:t>Edit date 1 information</a:t>
            </a:r>
          </a:p>
        </p:txBody>
      </p:sp>
      <p:sp>
        <p:nvSpPr>
          <p:cNvPr id="14" name="Text Placeholder 13">
            <a:extLst>
              <a:ext uri="{FF2B5EF4-FFF2-40B4-BE49-F238E27FC236}">
                <a16:creationId xmlns:a16="http://schemas.microsoft.com/office/drawing/2014/main" id="{EE3C72F4-7AC3-8820-AE3B-0BD2D2B76016}"/>
              </a:ext>
            </a:extLst>
          </p:cNvPr>
          <p:cNvSpPr>
            <a:spLocks noGrp="1"/>
          </p:cNvSpPr>
          <p:nvPr>
            <p:ph type="body" sz="quarter" idx="14" hasCustomPrompt="1"/>
          </p:nvPr>
        </p:nvSpPr>
        <p:spPr>
          <a:xfrm>
            <a:off x="891541" y="3704431"/>
            <a:ext cx="2715610" cy="520700"/>
          </a:xfrm>
        </p:spPr>
        <p:txBody>
          <a:bodyPr/>
          <a:lstStyle>
            <a:lvl1pPr marL="0" indent="0">
              <a:buNone/>
              <a:defRPr/>
            </a:lvl1pPr>
          </a:lstStyle>
          <a:p>
            <a:pPr lvl="0"/>
            <a:r>
              <a:rPr lang="en-US"/>
              <a:t>Edit date 1 title</a:t>
            </a:r>
          </a:p>
        </p:txBody>
      </p:sp>
      <p:sp>
        <p:nvSpPr>
          <p:cNvPr id="2" name="Title 1">
            <a:extLst>
              <a:ext uri="{FF2B5EF4-FFF2-40B4-BE49-F238E27FC236}">
                <a16:creationId xmlns:a16="http://schemas.microsoft.com/office/drawing/2014/main" id="{8A013B94-9456-189F-2AF0-8478DF210AA8}"/>
              </a:ext>
            </a:extLst>
          </p:cNvPr>
          <p:cNvSpPr>
            <a:spLocks noGrp="1"/>
          </p:cNvSpPr>
          <p:nvPr>
            <p:ph type="title" hasCustomPrompt="1"/>
          </p:nvPr>
        </p:nvSpPr>
        <p:spPr>
          <a:xfrm>
            <a:off x="800100" y="191676"/>
            <a:ext cx="10515600" cy="581300"/>
          </a:xfrm>
        </p:spPr>
        <p:txBody>
          <a:bodyPr/>
          <a:lstStyle/>
          <a:p>
            <a:r>
              <a:rPr lang="en-US"/>
              <a:t>Click to edit title (32pt)</a:t>
            </a:r>
          </a:p>
        </p:txBody>
      </p:sp>
    </p:spTree>
    <p:extLst>
      <p:ext uri="{BB962C8B-B14F-4D97-AF65-F5344CB8AC3E}">
        <p14:creationId xmlns:p14="http://schemas.microsoft.com/office/powerpoint/2010/main" val="305865075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estions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p:txBody>
          <a:bodyPr/>
          <a:lstStyle/>
          <a:p>
            <a:fld id="{B3F0CCF6-7F1D-1243-94FE-BC32E4D380E0}" type="slidenum">
              <a:rPr lang="en-US" smtClean="0"/>
              <a:t>‹#›</a:t>
            </a:fld>
            <a:endParaRPr lang="en-US"/>
          </a:p>
        </p:txBody>
      </p:sp>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0" y="2230190"/>
            <a:ext cx="12192000" cy="1325563"/>
          </a:xfrm>
        </p:spPr>
        <p:txBody>
          <a:bodyPr/>
          <a:lstStyle>
            <a:lvl1pPr algn="ctr">
              <a:defRPr sz="7200" spc="50" baseline="0">
                <a:solidFill>
                  <a:schemeClr val="bg1"/>
                </a:solidFill>
              </a:defRPr>
            </a:lvl1pPr>
          </a:lstStyle>
          <a:p>
            <a:r>
              <a:rPr lang="en-US"/>
              <a:t>Questions?</a:t>
            </a:r>
          </a:p>
        </p:txBody>
      </p:sp>
    </p:spTree>
    <p:extLst>
      <p:ext uri="{BB962C8B-B14F-4D97-AF65-F5344CB8AC3E}">
        <p14:creationId xmlns:p14="http://schemas.microsoft.com/office/powerpoint/2010/main" val="15332224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Questions 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p:txBody>
          <a:bodyPr/>
          <a:lstStyle/>
          <a:p>
            <a:fld id="{B3F0CCF6-7F1D-1243-94FE-BC32E4D380E0}" type="slidenum">
              <a:rPr lang="en-US" smtClean="0"/>
              <a:t>‹#›</a:t>
            </a:fld>
            <a:endParaRPr lang="en-US"/>
          </a:p>
        </p:txBody>
      </p:sp>
      <p:sp>
        <p:nvSpPr>
          <p:cNvPr id="3" name="Title 1">
            <a:extLst>
              <a:ext uri="{FF2B5EF4-FFF2-40B4-BE49-F238E27FC236}">
                <a16:creationId xmlns:a16="http://schemas.microsoft.com/office/drawing/2014/main" id="{D967BC77-2683-AB59-89A9-860E18C01AC4}"/>
              </a:ext>
            </a:extLst>
          </p:cNvPr>
          <p:cNvSpPr txBox="1">
            <a:spLocks/>
          </p:cNvSpPr>
          <p:nvPr userDrawn="1"/>
        </p:nvSpPr>
        <p:spPr>
          <a:xfrm>
            <a:off x="3423951" y="3509453"/>
            <a:ext cx="5718291" cy="777875"/>
          </a:xfrm>
          <a:prstGeom prst="rect">
            <a:avLst/>
          </a:prstGeom>
        </p:spPr>
        <p:txBody>
          <a:bodyPr vert="horz" lIns="91440" tIns="45720" rIns="91440" bIns="45720" rtlCol="0" anchor="ctr" anchorCtr="0">
            <a:noAutofit/>
          </a:bodyPr>
          <a:lstStyle>
            <a:lvl1pPr algn="l" defTabSz="914400" rtl="0" eaLnBrk="1" latinLnBrk="0" hangingPunct="1">
              <a:lnSpc>
                <a:spcPct val="90000"/>
              </a:lnSpc>
              <a:spcBef>
                <a:spcPct val="0"/>
              </a:spcBef>
              <a:buNone/>
              <a:defRPr sz="4000" b="1" kern="1200">
                <a:solidFill>
                  <a:schemeClr val="tx1">
                    <a:lumMod val="50000"/>
                  </a:schemeClr>
                </a:solidFill>
                <a:latin typeface="Roboto" panose="02000000000000000000" pitchFamily="2" charset="0"/>
                <a:ea typeface="Roboto" panose="02000000000000000000" pitchFamily="2" charset="0"/>
                <a:cs typeface="+mj-cs"/>
              </a:defRPr>
            </a:lvl1pPr>
          </a:lstStyle>
          <a:p>
            <a:r>
              <a:rPr lang="en-US" sz="3200" spc="60" baseline="0">
                <a:solidFill>
                  <a:schemeClr val="bg1"/>
                </a:solidFill>
              </a:rPr>
              <a:t>Thank you for attending</a:t>
            </a:r>
          </a:p>
        </p:txBody>
      </p:sp>
    </p:spTree>
    <p:extLst>
      <p:ext uri="{BB962C8B-B14F-4D97-AF65-F5344CB8AC3E}">
        <p14:creationId xmlns:p14="http://schemas.microsoft.com/office/powerpoint/2010/main" val="23531128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D29C054-7C30-8F11-351A-468B7FD387E5}"/>
              </a:ext>
            </a:extLst>
          </p:cNvPr>
          <p:cNvSpPr>
            <a:spLocks noGrp="1"/>
          </p:cNvSpPr>
          <p:nvPr>
            <p:ph type="pic" sz="quarter" idx="10" hasCustomPrompt="1"/>
          </p:nvPr>
        </p:nvSpPr>
        <p:spPr>
          <a:xfrm>
            <a:off x="944563" y="3732213"/>
            <a:ext cx="1862137" cy="1860550"/>
          </a:xfrm>
        </p:spPr>
        <p:txBody>
          <a:bodyPr/>
          <a:lstStyle/>
          <a:p>
            <a:r>
              <a:rPr lang="en-US"/>
              <a:t>Click to add photo</a:t>
            </a:r>
          </a:p>
        </p:txBody>
      </p:sp>
      <p:sp>
        <p:nvSpPr>
          <p:cNvPr id="9" name="Text Placeholder 8">
            <a:extLst>
              <a:ext uri="{FF2B5EF4-FFF2-40B4-BE49-F238E27FC236}">
                <a16:creationId xmlns:a16="http://schemas.microsoft.com/office/drawing/2014/main" id="{AF2A57D0-2713-664A-67D8-FAE042D96088}"/>
              </a:ext>
            </a:extLst>
          </p:cNvPr>
          <p:cNvSpPr>
            <a:spLocks noGrp="1"/>
          </p:cNvSpPr>
          <p:nvPr>
            <p:ph type="body" sz="quarter" idx="11" hasCustomPrompt="1"/>
          </p:nvPr>
        </p:nvSpPr>
        <p:spPr>
          <a:xfrm>
            <a:off x="2987672" y="4647565"/>
            <a:ext cx="4073525" cy="777875"/>
          </a:xfrm>
        </p:spPr>
        <p:txBody>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en-US"/>
              <a:t>Email address</a:t>
            </a:r>
          </a:p>
          <a:p>
            <a:pPr lvl="0"/>
            <a:r>
              <a:rPr lang="en-US"/>
              <a:t>Phone number</a:t>
            </a:r>
          </a:p>
          <a:p>
            <a:pPr lvl="1"/>
            <a:endParaRPr lang="en-US"/>
          </a:p>
        </p:txBody>
      </p:sp>
      <p:sp>
        <p:nvSpPr>
          <p:cNvPr id="3" name="Subtitle 2">
            <a:extLst>
              <a:ext uri="{FF2B5EF4-FFF2-40B4-BE49-F238E27FC236}">
                <a16:creationId xmlns:a16="http://schemas.microsoft.com/office/drawing/2014/main" id="{5A19ADD3-138B-1384-8991-3DA96CC95F07}"/>
              </a:ext>
            </a:extLst>
          </p:cNvPr>
          <p:cNvSpPr>
            <a:spLocks noGrp="1"/>
          </p:cNvSpPr>
          <p:nvPr>
            <p:ph type="subTitle" idx="1" hasCustomPrompt="1"/>
          </p:nvPr>
        </p:nvSpPr>
        <p:spPr>
          <a:xfrm>
            <a:off x="2971798" y="4051667"/>
            <a:ext cx="4089396" cy="535574"/>
          </a:xfrm>
        </p:spPr>
        <p:txBody>
          <a:bodyPr anchor="ctr" anchorCtr="0">
            <a:noAutofit/>
          </a:bodyPr>
          <a:lstStyle>
            <a:lvl1pPr marL="0" indent="0" algn="l">
              <a:buNone/>
              <a:defRPr sz="2400" b="1">
                <a:solidFill>
                  <a:srgbClr val="005E6E"/>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Presenter’s name</a:t>
            </a:r>
          </a:p>
        </p:txBody>
      </p:sp>
      <p:sp>
        <p:nvSpPr>
          <p:cNvPr id="2" name="Title 1">
            <a:extLst>
              <a:ext uri="{FF2B5EF4-FFF2-40B4-BE49-F238E27FC236}">
                <a16:creationId xmlns:a16="http://schemas.microsoft.com/office/drawing/2014/main" id="{0C2A4045-F07A-9C8D-6571-69656D6CD9A5}"/>
              </a:ext>
            </a:extLst>
          </p:cNvPr>
          <p:cNvSpPr>
            <a:spLocks noGrp="1"/>
          </p:cNvSpPr>
          <p:nvPr>
            <p:ph type="ctrTitle" hasCustomPrompt="1"/>
          </p:nvPr>
        </p:nvSpPr>
        <p:spPr>
          <a:xfrm>
            <a:off x="1071214" y="2118140"/>
            <a:ext cx="5989983" cy="1310860"/>
          </a:xfrm>
        </p:spPr>
        <p:txBody>
          <a:bodyPr anchor="ctr" anchorCtr="0">
            <a:noAutofit/>
          </a:bodyPr>
          <a:lstStyle>
            <a:lvl1pPr algn="l">
              <a:defRPr sz="4000" b="1">
                <a:solidFill>
                  <a:schemeClr val="tx1">
                    <a:lumMod val="50000"/>
                  </a:schemeClr>
                </a:solidFill>
                <a:latin typeface="Roboto" panose="02000000000000000000" pitchFamily="2" charset="0"/>
                <a:ea typeface="Roboto" panose="02000000000000000000" pitchFamily="2" charset="0"/>
              </a:defRPr>
            </a:lvl1pPr>
          </a:lstStyle>
          <a:p>
            <a:r>
              <a:rPr lang="en-US"/>
              <a:t>Thank you for attending</a:t>
            </a:r>
          </a:p>
        </p:txBody>
      </p:sp>
      <p:pic>
        <p:nvPicPr>
          <p:cNvPr id="10" name="Picture 9" descr="Virginia IT Agency logo">
            <a:extLst>
              <a:ext uri="{FF2B5EF4-FFF2-40B4-BE49-F238E27FC236}">
                <a16:creationId xmlns:a16="http://schemas.microsoft.com/office/drawing/2014/main" id="{A188E1F7-2921-CEAA-3BBB-A96D3F33C76E}"/>
              </a:ext>
            </a:extLst>
          </p:cNvPr>
          <p:cNvPicPr>
            <a:picLocks noChangeAspect="1"/>
          </p:cNvPicPr>
          <p:nvPr userDrawn="1"/>
        </p:nvPicPr>
        <p:blipFill>
          <a:blip r:embed="rId3"/>
          <a:stretch>
            <a:fillRect/>
          </a:stretch>
        </p:blipFill>
        <p:spPr>
          <a:xfrm>
            <a:off x="1071215" y="620795"/>
            <a:ext cx="4121426" cy="1194719"/>
          </a:xfrm>
          <a:prstGeom prst="rect">
            <a:avLst/>
          </a:prstGeom>
        </p:spPr>
      </p:pic>
    </p:spTree>
    <p:extLst>
      <p:ext uri="{BB962C8B-B14F-4D97-AF65-F5344CB8AC3E}">
        <p14:creationId xmlns:p14="http://schemas.microsoft.com/office/powerpoint/2010/main" val="9093745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with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A4045-F07A-9C8D-6571-69656D6CD9A5}"/>
              </a:ext>
            </a:extLst>
          </p:cNvPr>
          <p:cNvSpPr>
            <a:spLocks noGrp="1"/>
          </p:cNvSpPr>
          <p:nvPr>
            <p:ph type="ctrTitle" hasCustomPrompt="1"/>
          </p:nvPr>
        </p:nvSpPr>
        <p:spPr>
          <a:xfrm>
            <a:off x="5592414" y="2133600"/>
            <a:ext cx="5989983" cy="1310860"/>
          </a:xfrm>
        </p:spPr>
        <p:txBody>
          <a:bodyPr anchor="b">
            <a:normAutofit/>
          </a:bodyPr>
          <a:lstStyle>
            <a:lvl1pPr algn="l">
              <a:defRPr sz="4000" b="1">
                <a:solidFill>
                  <a:schemeClr val="tx1">
                    <a:lumMod val="50000"/>
                  </a:schemeClr>
                </a:solidFill>
                <a:latin typeface="Roboto" panose="02000000000000000000" pitchFamily="2" charset="0"/>
                <a:ea typeface="Roboto" panose="02000000000000000000" pitchFamily="2" charset="0"/>
              </a:defRPr>
            </a:lvl1pPr>
          </a:lstStyle>
          <a:p>
            <a:r>
              <a:rPr lang="en-US"/>
              <a:t>Click to edit title (Roboto bold 40pt)</a:t>
            </a:r>
          </a:p>
        </p:txBody>
      </p:sp>
      <p:sp>
        <p:nvSpPr>
          <p:cNvPr id="3" name="Subtitle 2">
            <a:extLst>
              <a:ext uri="{FF2B5EF4-FFF2-40B4-BE49-F238E27FC236}">
                <a16:creationId xmlns:a16="http://schemas.microsoft.com/office/drawing/2014/main" id="{5A19ADD3-138B-1384-8991-3DA96CC95F07}"/>
              </a:ext>
            </a:extLst>
          </p:cNvPr>
          <p:cNvSpPr>
            <a:spLocks noGrp="1"/>
          </p:cNvSpPr>
          <p:nvPr>
            <p:ph type="subTitle" idx="1" hasCustomPrompt="1"/>
          </p:nvPr>
        </p:nvSpPr>
        <p:spPr>
          <a:xfrm>
            <a:off x="5592413" y="3719293"/>
            <a:ext cx="5989984" cy="971977"/>
          </a:xfrm>
        </p:spPr>
        <p:txBody>
          <a:bodyPr>
            <a:normAutofit/>
          </a:bodyPr>
          <a:lstStyle>
            <a:lvl1pPr marL="0" indent="0" algn="l">
              <a:buNone/>
              <a:defRPr sz="3200" b="0">
                <a:solidFill>
                  <a:srgbClr val="005E6E"/>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 (Roboto regular 32pt) </a:t>
            </a:r>
          </a:p>
        </p:txBody>
      </p:sp>
      <p:pic>
        <p:nvPicPr>
          <p:cNvPr id="10" name="Picture 9" descr="Virginia IT Agency logo">
            <a:extLst>
              <a:ext uri="{FF2B5EF4-FFF2-40B4-BE49-F238E27FC236}">
                <a16:creationId xmlns:a16="http://schemas.microsoft.com/office/drawing/2014/main" id="{A188E1F7-2921-CEAA-3BBB-A96D3F33C76E}"/>
              </a:ext>
            </a:extLst>
          </p:cNvPr>
          <p:cNvPicPr>
            <a:picLocks noChangeAspect="1"/>
          </p:cNvPicPr>
          <p:nvPr userDrawn="1"/>
        </p:nvPicPr>
        <p:blipFill>
          <a:blip r:embed="rId3"/>
          <a:stretch>
            <a:fillRect/>
          </a:stretch>
        </p:blipFill>
        <p:spPr>
          <a:xfrm>
            <a:off x="5592415" y="636255"/>
            <a:ext cx="4121426" cy="1194719"/>
          </a:xfrm>
          <a:prstGeom prst="rect">
            <a:avLst/>
          </a:prstGeom>
        </p:spPr>
      </p:pic>
      <p:sp>
        <p:nvSpPr>
          <p:cNvPr id="6" name="Picture Placeholder 5">
            <a:extLst>
              <a:ext uri="{FF2B5EF4-FFF2-40B4-BE49-F238E27FC236}">
                <a16:creationId xmlns:a16="http://schemas.microsoft.com/office/drawing/2014/main" id="{C776EA2C-AE92-FE1E-FE4C-2A72280F0168}"/>
              </a:ext>
            </a:extLst>
          </p:cNvPr>
          <p:cNvSpPr>
            <a:spLocks noGrp="1"/>
          </p:cNvSpPr>
          <p:nvPr>
            <p:ph type="pic" sz="quarter" idx="12"/>
          </p:nvPr>
        </p:nvSpPr>
        <p:spPr>
          <a:xfrm>
            <a:off x="728869" y="636255"/>
            <a:ext cx="4532243" cy="5351795"/>
          </a:xfrm>
        </p:spPr>
        <p:txBody>
          <a:bodyPr/>
          <a:lstStyle/>
          <a:p>
            <a:endParaRPr lang="en-US"/>
          </a:p>
        </p:txBody>
      </p:sp>
      <p:sp>
        <p:nvSpPr>
          <p:cNvPr id="9" name="Text Placeholder 8">
            <a:extLst>
              <a:ext uri="{FF2B5EF4-FFF2-40B4-BE49-F238E27FC236}">
                <a16:creationId xmlns:a16="http://schemas.microsoft.com/office/drawing/2014/main" id="{BB7DCBBD-56A8-2486-E433-03EFB62C2927}"/>
              </a:ext>
            </a:extLst>
          </p:cNvPr>
          <p:cNvSpPr>
            <a:spLocks noGrp="1"/>
          </p:cNvSpPr>
          <p:nvPr>
            <p:ph type="body" sz="quarter" idx="13" hasCustomPrompt="1"/>
          </p:nvPr>
        </p:nvSpPr>
        <p:spPr>
          <a:xfrm>
            <a:off x="5592763" y="4691063"/>
            <a:ext cx="5989637" cy="731837"/>
          </a:xfrm>
        </p:spPr>
        <p:txBody>
          <a:bodyPr/>
          <a:lstStyle>
            <a:lvl1pPr marL="0" indent="0">
              <a:buFontTx/>
              <a:buNone/>
              <a:defRPr sz="1800" b="0">
                <a:solidFill>
                  <a:schemeClr val="tx1"/>
                </a:solidFill>
              </a:defRPr>
            </a:lvl1pPr>
            <a:lvl2pPr marL="457200" indent="0">
              <a:buFontTx/>
              <a:buNone/>
              <a:defRPr sz="1800">
                <a:solidFill>
                  <a:schemeClr val="tx1"/>
                </a:solidFill>
              </a:defRPr>
            </a:lvl2pPr>
            <a:lvl3pPr marL="914400" indent="0">
              <a:buFontTx/>
              <a:buNone/>
              <a:defRPr sz="1800">
                <a:solidFill>
                  <a:schemeClr val="tx1"/>
                </a:solidFill>
              </a:defRPr>
            </a:lvl3pPr>
            <a:lvl4pPr marL="1371600" indent="0">
              <a:buFontTx/>
              <a:buNone/>
              <a:defRPr sz="1800">
                <a:solidFill>
                  <a:schemeClr val="tx1"/>
                </a:solidFill>
              </a:defRPr>
            </a:lvl4pPr>
            <a:lvl5pPr marL="1828800" indent="0">
              <a:buFontTx/>
              <a:buNone/>
              <a:defRPr sz="1800">
                <a:solidFill>
                  <a:schemeClr val="tx1"/>
                </a:solidFill>
              </a:defRPr>
            </a:lvl5pPr>
          </a:lstStyle>
          <a:p>
            <a:pPr lvl="0"/>
            <a:r>
              <a:rPr lang="en-US"/>
              <a:t>Name – Roboto regular 18pt</a:t>
            </a:r>
          </a:p>
          <a:p>
            <a:pPr lvl="0"/>
            <a:r>
              <a:rPr lang="en-US"/>
              <a:t>Job title – Roboto regular 18pt</a:t>
            </a:r>
          </a:p>
        </p:txBody>
      </p:sp>
      <p:sp>
        <p:nvSpPr>
          <p:cNvPr id="12" name="Text Placeholder 11">
            <a:extLst>
              <a:ext uri="{FF2B5EF4-FFF2-40B4-BE49-F238E27FC236}">
                <a16:creationId xmlns:a16="http://schemas.microsoft.com/office/drawing/2014/main" id="{C57E765D-DCD3-8A9E-38D1-1DA33734A064}"/>
              </a:ext>
            </a:extLst>
          </p:cNvPr>
          <p:cNvSpPr>
            <a:spLocks noGrp="1"/>
          </p:cNvSpPr>
          <p:nvPr>
            <p:ph type="body" sz="quarter" idx="14" hasCustomPrompt="1"/>
          </p:nvPr>
        </p:nvSpPr>
        <p:spPr>
          <a:xfrm>
            <a:off x="5592760" y="5572218"/>
            <a:ext cx="5989637" cy="565150"/>
          </a:xfrm>
        </p:spPr>
        <p:txBody>
          <a:bodyPr/>
          <a:lstStyle>
            <a:lvl1pPr marL="0" indent="0">
              <a:buNone/>
              <a:defRPr sz="2000">
                <a:solidFill>
                  <a:schemeClr val="accent1"/>
                </a:solidFill>
              </a:defRPr>
            </a:lvl1pPr>
            <a:lvl2pPr marL="457200" indent="0">
              <a:buNone/>
              <a:defRPr sz="1800">
                <a:solidFill>
                  <a:schemeClr val="tx1"/>
                </a:solidFill>
              </a:defRPr>
            </a:lvl2pPr>
            <a:lvl3pPr marL="914400" indent="0">
              <a:buNone/>
              <a:defRPr sz="1800">
                <a:solidFill>
                  <a:schemeClr val="tx1"/>
                </a:solidFill>
              </a:defRPr>
            </a:lvl3pPr>
            <a:lvl4pPr marL="1371600" indent="0">
              <a:buNone/>
              <a:defRPr sz="1800">
                <a:solidFill>
                  <a:schemeClr val="tx1"/>
                </a:solidFill>
              </a:defRPr>
            </a:lvl4pPr>
            <a:lvl5pPr marL="1828800" indent="0">
              <a:buNone/>
              <a:defRPr sz="1800">
                <a:solidFill>
                  <a:schemeClr val="tx1"/>
                </a:solidFill>
              </a:defRPr>
            </a:lvl5pPr>
          </a:lstStyle>
          <a:p>
            <a:pPr lvl="0"/>
            <a:r>
              <a:rPr lang="en-US"/>
              <a:t>Date – Roboto bold 20pt</a:t>
            </a:r>
          </a:p>
        </p:txBody>
      </p:sp>
    </p:spTree>
    <p:extLst>
      <p:ext uri="{BB962C8B-B14F-4D97-AF65-F5344CB8AC3E}">
        <p14:creationId xmlns:p14="http://schemas.microsoft.com/office/powerpoint/2010/main" val="24423401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itle slide with no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A4045-F07A-9C8D-6571-69656D6CD9A5}"/>
              </a:ext>
            </a:extLst>
          </p:cNvPr>
          <p:cNvSpPr>
            <a:spLocks noGrp="1"/>
          </p:cNvSpPr>
          <p:nvPr>
            <p:ph type="ctrTitle" hasCustomPrompt="1"/>
          </p:nvPr>
        </p:nvSpPr>
        <p:spPr>
          <a:xfrm>
            <a:off x="1071214" y="2118140"/>
            <a:ext cx="5989983" cy="1310860"/>
          </a:xfrm>
        </p:spPr>
        <p:txBody>
          <a:bodyPr anchor="ctr" anchorCtr="0">
            <a:noAutofit/>
          </a:bodyPr>
          <a:lstStyle>
            <a:lvl1pPr algn="l">
              <a:defRPr sz="4000" b="1">
                <a:solidFill>
                  <a:schemeClr val="tx1">
                    <a:lumMod val="50000"/>
                  </a:schemeClr>
                </a:solidFill>
                <a:latin typeface="Roboto" panose="02000000000000000000" pitchFamily="2" charset="0"/>
                <a:ea typeface="Roboto" panose="02000000000000000000" pitchFamily="2" charset="0"/>
              </a:defRPr>
            </a:lvl1pPr>
          </a:lstStyle>
          <a:p>
            <a:r>
              <a:rPr lang="en-US"/>
              <a:t>Click to edit title (Roboto bold 40pt)</a:t>
            </a:r>
          </a:p>
        </p:txBody>
      </p:sp>
      <p:sp>
        <p:nvSpPr>
          <p:cNvPr id="3" name="Subtitle 2">
            <a:extLst>
              <a:ext uri="{FF2B5EF4-FFF2-40B4-BE49-F238E27FC236}">
                <a16:creationId xmlns:a16="http://schemas.microsoft.com/office/drawing/2014/main" id="{5A19ADD3-138B-1384-8991-3DA96CC95F07}"/>
              </a:ext>
            </a:extLst>
          </p:cNvPr>
          <p:cNvSpPr>
            <a:spLocks noGrp="1"/>
          </p:cNvSpPr>
          <p:nvPr>
            <p:ph type="subTitle" idx="1" hasCustomPrompt="1"/>
          </p:nvPr>
        </p:nvSpPr>
        <p:spPr>
          <a:xfrm>
            <a:off x="1071213" y="3703833"/>
            <a:ext cx="5989984" cy="971977"/>
          </a:xfrm>
        </p:spPr>
        <p:txBody>
          <a:bodyPr anchor="ctr" anchorCtr="0">
            <a:noAutofit/>
          </a:bodyPr>
          <a:lstStyle>
            <a:lvl1pPr marL="0" indent="0" algn="l">
              <a:buNone/>
              <a:defRPr sz="3200" b="0">
                <a:solidFill>
                  <a:srgbClr val="005E6E"/>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 (Roboto regular 32pt) </a:t>
            </a:r>
          </a:p>
        </p:txBody>
      </p:sp>
      <p:pic>
        <p:nvPicPr>
          <p:cNvPr id="10" name="Picture 9" descr="Virginia IT Agency logo">
            <a:extLst>
              <a:ext uri="{FF2B5EF4-FFF2-40B4-BE49-F238E27FC236}">
                <a16:creationId xmlns:a16="http://schemas.microsoft.com/office/drawing/2014/main" id="{A188E1F7-2921-CEAA-3BBB-A96D3F33C76E}"/>
              </a:ext>
            </a:extLst>
          </p:cNvPr>
          <p:cNvPicPr>
            <a:picLocks noChangeAspect="1"/>
          </p:cNvPicPr>
          <p:nvPr userDrawn="1"/>
        </p:nvPicPr>
        <p:blipFill>
          <a:blip r:embed="rId3"/>
          <a:stretch>
            <a:fillRect/>
          </a:stretch>
        </p:blipFill>
        <p:spPr>
          <a:xfrm>
            <a:off x="1071215" y="620795"/>
            <a:ext cx="4121426" cy="1194719"/>
          </a:xfrm>
          <a:prstGeom prst="rect">
            <a:avLst/>
          </a:prstGeom>
        </p:spPr>
      </p:pic>
      <p:sp>
        <p:nvSpPr>
          <p:cNvPr id="4" name="Text Placeholder 8">
            <a:extLst>
              <a:ext uri="{FF2B5EF4-FFF2-40B4-BE49-F238E27FC236}">
                <a16:creationId xmlns:a16="http://schemas.microsoft.com/office/drawing/2014/main" id="{D2F1FB95-50F4-E75A-7501-CE15651E2EE0}"/>
              </a:ext>
            </a:extLst>
          </p:cNvPr>
          <p:cNvSpPr>
            <a:spLocks noGrp="1"/>
          </p:cNvSpPr>
          <p:nvPr>
            <p:ph type="body" sz="quarter" idx="13" hasCustomPrompt="1"/>
          </p:nvPr>
        </p:nvSpPr>
        <p:spPr>
          <a:xfrm>
            <a:off x="1071213" y="4780410"/>
            <a:ext cx="5989637" cy="731837"/>
          </a:xfrm>
        </p:spPr>
        <p:txBody>
          <a:bodyPr/>
          <a:lstStyle>
            <a:lvl1pPr marL="0" indent="0">
              <a:buFontTx/>
              <a:buNone/>
              <a:defRPr sz="1800" b="0">
                <a:solidFill>
                  <a:schemeClr val="tx1"/>
                </a:solidFill>
              </a:defRPr>
            </a:lvl1pPr>
            <a:lvl2pPr marL="457200" indent="0">
              <a:buFontTx/>
              <a:buNone/>
              <a:defRPr sz="1800">
                <a:solidFill>
                  <a:schemeClr val="tx1"/>
                </a:solidFill>
              </a:defRPr>
            </a:lvl2pPr>
            <a:lvl3pPr marL="914400" indent="0">
              <a:buFontTx/>
              <a:buNone/>
              <a:defRPr sz="1800">
                <a:solidFill>
                  <a:schemeClr val="tx1"/>
                </a:solidFill>
              </a:defRPr>
            </a:lvl3pPr>
            <a:lvl4pPr marL="1371600" indent="0">
              <a:buFontTx/>
              <a:buNone/>
              <a:defRPr sz="1800">
                <a:solidFill>
                  <a:schemeClr val="tx1"/>
                </a:solidFill>
              </a:defRPr>
            </a:lvl4pPr>
            <a:lvl5pPr marL="1828800" indent="0">
              <a:buFontTx/>
              <a:buNone/>
              <a:defRPr sz="1800">
                <a:solidFill>
                  <a:schemeClr val="tx1"/>
                </a:solidFill>
              </a:defRPr>
            </a:lvl5pPr>
          </a:lstStyle>
          <a:p>
            <a:pPr lvl="0"/>
            <a:r>
              <a:rPr lang="en-US"/>
              <a:t>Name – Roboto regular 18pt</a:t>
            </a:r>
          </a:p>
          <a:p>
            <a:pPr lvl="0"/>
            <a:r>
              <a:rPr lang="en-US"/>
              <a:t>Job title – Roboto regular 18pt</a:t>
            </a:r>
          </a:p>
        </p:txBody>
      </p:sp>
      <p:sp>
        <p:nvSpPr>
          <p:cNvPr id="5" name="Text Placeholder 11">
            <a:extLst>
              <a:ext uri="{FF2B5EF4-FFF2-40B4-BE49-F238E27FC236}">
                <a16:creationId xmlns:a16="http://schemas.microsoft.com/office/drawing/2014/main" id="{0CC0A256-75AA-81AF-FC0E-C782DE2B9383}"/>
              </a:ext>
            </a:extLst>
          </p:cNvPr>
          <p:cNvSpPr>
            <a:spLocks noGrp="1"/>
          </p:cNvSpPr>
          <p:nvPr>
            <p:ph type="body" sz="quarter" idx="14" hasCustomPrompt="1"/>
          </p:nvPr>
        </p:nvSpPr>
        <p:spPr>
          <a:xfrm>
            <a:off x="1071210" y="5661565"/>
            <a:ext cx="5989637" cy="565150"/>
          </a:xfrm>
        </p:spPr>
        <p:txBody>
          <a:bodyPr/>
          <a:lstStyle>
            <a:lvl1pPr marL="0" indent="0">
              <a:buNone/>
              <a:defRPr sz="2000">
                <a:solidFill>
                  <a:schemeClr val="accent1"/>
                </a:solidFill>
              </a:defRPr>
            </a:lvl1pPr>
            <a:lvl2pPr marL="457200" indent="0">
              <a:buNone/>
              <a:defRPr sz="1800">
                <a:solidFill>
                  <a:schemeClr val="tx1"/>
                </a:solidFill>
              </a:defRPr>
            </a:lvl2pPr>
            <a:lvl3pPr marL="914400" indent="0">
              <a:buNone/>
              <a:defRPr sz="1800">
                <a:solidFill>
                  <a:schemeClr val="tx1"/>
                </a:solidFill>
              </a:defRPr>
            </a:lvl3pPr>
            <a:lvl4pPr marL="1371600" indent="0">
              <a:buNone/>
              <a:defRPr sz="1800">
                <a:solidFill>
                  <a:schemeClr val="tx1"/>
                </a:solidFill>
              </a:defRPr>
            </a:lvl4pPr>
            <a:lvl5pPr marL="1828800" indent="0">
              <a:buNone/>
              <a:defRPr sz="1800">
                <a:solidFill>
                  <a:schemeClr val="tx1"/>
                </a:solidFill>
              </a:defRPr>
            </a:lvl5pPr>
          </a:lstStyle>
          <a:p>
            <a:pPr lvl="0"/>
            <a:r>
              <a:rPr lang="en-US"/>
              <a:t>Date – Roboto bold 20pt</a:t>
            </a:r>
          </a:p>
        </p:txBody>
      </p:sp>
    </p:spTree>
    <p:extLst>
      <p:ext uri="{BB962C8B-B14F-4D97-AF65-F5344CB8AC3E}">
        <p14:creationId xmlns:p14="http://schemas.microsoft.com/office/powerpoint/2010/main" val="268284642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Contact inform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p:txBody>
          <a:bodyPr/>
          <a:lstStyle/>
          <a:p>
            <a:r>
              <a:rPr lang="en-US"/>
              <a:t>Presenter contact information slide</a:t>
            </a:r>
          </a:p>
        </p:txBody>
      </p:sp>
      <p:sp>
        <p:nvSpPr>
          <p:cNvPr id="6" name="Slide Number Placeholder 5">
            <a:extLst>
              <a:ext uri="{FF2B5EF4-FFF2-40B4-BE49-F238E27FC236}">
                <a16:creationId xmlns:a16="http://schemas.microsoft.com/office/drawing/2014/main" id="{08152D46-AB9F-9340-05A5-4FC34B3915B3}"/>
              </a:ext>
            </a:extLst>
          </p:cNvPr>
          <p:cNvSpPr>
            <a:spLocks noGrp="1"/>
          </p:cNvSpPr>
          <p:nvPr>
            <p:ph type="sldNum" sz="quarter" idx="12"/>
          </p:nvPr>
        </p:nvSpPr>
        <p:spPr/>
        <p:txBody>
          <a:bodyPr/>
          <a:lstStyle>
            <a:lvl1pPr>
              <a:defRPr/>
            </a:lvl1pPr>
          </a:lstStyle>
          <a:p>
            <a:fld id="{B1931D4F-CF53-CD4B-B7F2-E7F0327AAA3C}" type="slidenum">
              <a:rPr lang="en-US" smtClean="0"/>
              <a:pPr/>
              <a:t>‹#›</a:t>
            </a:fld>
            <a:endParaRPr lang="en-US"/>
          </a:p>
        </p:txBody>
      </p:sp>
      <p:sp>
        <p:nvSpPr>
          <p:cNvPr id="11" name="Picture Placeholder 10">
            <a:extLst>
              <a:ext uri="{FF2B5EF4-FFF2-40B4-BE49-F238E27FC236}">
                <a16:creationId xmlns:a16="http://schemas.microsoft.com/office/drawing/2014/main" id="{F1131B1B-41AA-0C3A-0ACF-6B5DF40854E1}"/>
              </a:ext>
            </a:extLst>
          </p:cNvPr>
          <p:cNvSpPr>
            <a:spLocks noGrp="1"/>
          </p:cNvSpPr>
          <p:nvPr>
            <p:ph type="pic" sz="quarter" idx="13"/>
          </p:nvPr>
        </p:nvSpPr>
        <p:spPr>
          <a:xfrm>
            <a:off x="952500" y="1943100"/>
            <a:ext cx="1828800" cy="1524000"/>
          </a:xfrm>
        </p:spPr>
        <p:txBody>
          <a:bodyPr/>
          <a:lstStyle/>
          <a:p>
            <a:endParaRPr lang="en-US"/>
          </a:p>
        </p:txBody>
      </p:sp>
      <p:sp>
        <p:nvSpPr>
          <p:cNvPr id="13" name="Picture Placeholder 12">
            <a:extLst>
              <a:ext uri="{FF2B5EF4-FFF2-40B4-BE49-F238E27FC236}">
                <a16:creationId xmlns:a16="http://schemas.microsoft.com/office/drawing/2014/main" id="{B020673F-58FA-1CD0-5208-F81897EB925C}"/>
              </a:ext>
            </a:extLst>
          </p:cNvPr>
          <p:cNvSpPr>
            <a:spLocks noGrp="1"/>
          </p:cNvSpPr>
          <p:nvPr>
            <p:ph type="pic" sz="quarter" idx="14"/>
          </p:nvPr>
        </p:nvSpPr>
        <p:spPr>
          <a:xfrm>
            <a:off x="952500" y="4058284"/>
            <a:ext cx="1828800" cy="1447800"/>
          </a:xfrm>
        </p:spPr>
        <p:txBody>
          <a:bodyPr/>
          <a:lstStyle/>
          <a:p>
            <a:endParaRPr lang="en-US"/>
          </a:p>
        </p:txBody>
      </p:sp>
      <p:sp>
        <p:nvSpPr>
          <p:cNvPr id="15" name="Text Placeholder 14">
            <a:extLst>
              <a:ext uri="{FF2B5EF4-FFF2-40B4-BE49-F238E27FC236}">
                <a16:creationId xmlns:a16="http://schemas.microsoft.com/office/drawing/2014/main" id="{61D4AFA6-427B-2C82-F64C-7B1A3367E943}"/>
              </a:ext>
            </a:extLst>
          </p:cNvPr>
          <p:cNvSpPr>
            <a:spLocks noGrp="1"/>
          </p:cNvSpPr>
          <p:nvPr>
            <p:ph type="body" sz="quarter" idx="15" hasCustomPrompt="1"/>
          </p:nvPr>
        </p:nvSpPr>
        <p:spPr>
          <a:xfrm>
            <a:off x="2997200" y="4057650"/>
            <a:ext cx="3073400" cy="1447800"/>
          </a:xfrm>
        </p:spPr>
        <p:txBody>
          <a:bodyPr/>
          <a:lstStyle>
            <a:lvl1pPr marL="0" indent="0">
              <a:lnSpc>
                <a:spcPct val="100000"/>
              </a:lnSpc>
              <a:spcBef>
                <a:spcPts val="0"/>
              </a:spcBef>
              <a:buFontTx/>
              <a:buNone/>
              <a:defRPr/>
            </a:lvl1pPr>
          </a:lstStyle>
          <a:p>
            <a:r>
              <a:rPr lang="en-US" sz="2400" b="1">
                <a:solidFill>
                  <a:srgbClr val="005E6E"/>
                </a:solidFill>
                <a:latin typeface="Roboto" panose="02000000000000000000" pitchFamily="2" charset="0"/>
                <a:ea typeface="Roboto" panose="02000000000000000000" pitchFamily="2" charset="0"/>
              </a:rPr>
              <a:t>Name of the person</a:t>
            </a:r>
          </a:p>
          <a:p>
            <a:r>
              <a:rPr lang="en-US">
                <a:latin typeface="Roboto" panose="02000000000000000000" pitchFamily="2" charset="0"/>
                <a:ea typeface="Roboto" panose="02000000000000000000" pitchFamily="2" charset="0"/>
              </a:rPr>
              <a:t>Title</a:t>
            </a:r>
          </a:p>
          <a:p>
            <a:r>
              <a:rPr lang="en-US">
                <a:latin typeface="Roboto" panose="02000000000000000000" pitchFamily="2" charset="0"/>
                <a:ea typeface="Roboto" panose="02000000000000000000" pitchFamily="2" charset="0"/>
              </a:rPr>
              <a:t>Email address</a:t>
            </a:r>
          </a:p>
          <a:p>
            <a:r>
              <a:rPr lang="en-US">
                <a:latin typeface="Roboto" panose="02000000000000000000" pitchFamily="2" charset="0"/>
                <a:ea typeface="Roboto" panose="02000000000000000000" pitchFamily="2" charset="0"/>
              </a:rPr>
              <a:t>Phone number</a:t>
            </a:r>
          </a:p>
        </p:txBody>
      </p:sp>
      <p:sp>
        <p:nvSpPr>
          <p:cNvPr id="16" name="Text Placeholder 14">
            <a:extLst>
              <a:ext uri="{FF2B5EF4-FFF2-40B4-BE49-F238E27FC236}">
                <a16:creationId xmlns:a16="http://schemas.microsoft.com/office/drawing/2014/main" id="{5E81352B-6A65-D93D-5216-736E5D9130A2}"/>
              </a:ext>
            </a:extLst>
          </p:cNvPr>
          <p:cNvSpPr>
            <a:spLocks noGrp="1"/>
          </p:cNvSpPr>
          <p:nvPr>
            <p:ph type="body" sz="quarter" idx="16" hasCustomPrompt="1"/>
          </p:nvPr>
        </p:nvSpPr>
        <p:spPr>
          <a:xfrm>
            <a:off x="2997200" y="1981200"/>
            <a:ext cx="3073400" cy="1447800"/>
          </a:xfrm>
        </p:spPr>
        <p:txBody>
          <a:bodyPr/>
          <a:lstStyle>
            <a:lvl1pPr marL="0" indent="0">
              <a:lnSpc>
                <a:spcPct val="100000"/>
              </a:lnSpc>
              <a:spcBef>
                <a:spcPts val="0"/>
              </a:spcBef>
              <a:buFontTx/>
              <a:buNone/>
              <a:defRPr/>
            </a:lvl1pPr>
          </a:lstStyle>
          <a:p>
            <a:r>
              <a:rPr lang="en-US" sz="2400" b="1">
                <a:solidFill>
                  <a:srgbClr val="005E6E"/>
                </a:solidFill>
                <a:latin typeface="Roboto" panose="02000000000000000000" pitchFamily="2" charset="0"/>
                <a:ea typeface="Roboto" panose="02000000000000000000" pitchFamily="2" charset="0"/>
              </a:rPr>
              <a:t>Name of the person</a:t>
            </a:r>
          </a:p>
          <a:p>
            <a:r>
              <a:rPr lang="en-US">
                <a:latin typeface="Roboto" panose="02000000000000000000" pitchFamily="2" charset="0"/>
                <a:ea typeface="Roboto" panose="02000000000000000000" pitchFamily="2" charset="0"/>
              </a:rPr>
              <a:t>Title</a:t>
            </a:r>
          </a:p>
          <a:p>
            <a:r>
              <a:rPr lang="en-US">
                <a:latin typeface="Roboto" panose="02000000000000000000" pitchFamily="2" charset="0"/>
                <a:ea typeface="Roboto" panose="02000000000000000000" pitchFamily="2" charset="0"/>
              </a:rPr>
              <a:t>Email address</a:t>
            </a:r>
          </a:p>
          <a:p>
            <a:r>
              <a:rPr lang="en-US">
                <a:latin typeface="Roboto" panose="02000000000000000000" pitchFamily="2" charset="0"/>
                <a:ea typeface="Roboto" panose="02000000000000000000" pitchFamily="2" charset="0"/>
              </a:rPr>
              <a:t>Phone number</a:t>
            </a:r>
          </a:p>
        </p:txBody>
      </p:sp>
      <p:sp>
        <p:nvSpPr>
          <p:cNvPr id="17" name="Picture Placeholder 10">
            <a:extLst>
              <a:ext uri="{FF2B5EF4-FFF2-40B4-BE49-F238E27FC236}">
                <a16:creationId xmlns:a16="http://schemas.microsoft.com/office/drawing/2014/main" id="{7BD390FA-E09D-71DC-5B3F-63C33C6FD211}"/>
              </a:ext>
            </a:extLst>
          </p:cNvPr>
          <p:cNvSpPr>
            <a:spLocks noGrp="1"/>
          </p:cNvSpPr>
          <p:nvPr>
            <p:ph type="pic" sz="quarter" idx="17"/>
          </p:nvPr>
        </p:nvSpPr>
        <p:spPr>
          <a:xfrm>
            <a:off x="6250609" y="1943100"/>
            <a:ext cx="1828800" cy="1524000"/>
          </a:xfrm>
        </p:spPr>
        <p:txBody>
          <a:bodyPr/>
          <a:lstStyle/>
          <a:p>
            <a:endParaRPr lang="en-US"/>
          </a:p>
        </p:txBody>
      </p:sp>
      <p:sp>
        <p:nvSpPr>
          <p:cNvPr id="18" name="Picture Placeholder 12">
            <a:extLst>
              <a:ext uri="{FF2B5EF4-FFF2-40B4-BE49-F238E27FC236}">
                <a16:creationId xmlns:a16="http://schemas.microsoft.com/office/drawing/2014/main" id="{37DF41BE-DE19-21FF-277A-6EDA88EAA1D1}"/>
              </a:ext>
            </a:extLst>
          </p:cNvPr>
          <p:cNvSpPr>
            <a:spLocks noGrp="1"/>
          </p:cNvSpPr>
          <p:nvPr>
            <p:ph type="pic" sz="quarter" idx="18"/>
          </p:nvPr>
        </p:nvSpPr>
        <p:spPr>
          <a:xfrm>
            <a:off x="6250609" y="4058284"/>
            <a:ext cx="1828800" cy="1447800"/>
          </a:xfrm>
        </p:spPr>
        <p:txBody>
          <a:bodyPr/>
          <a:lstStyle/>
          <a:p>
            <a:endParaRPr lang="en-US"/>
          </a:p>
        </p:txBody>
      </p:sp>
      <p:sp>
        <p:nvSpPr>
          <p:cNvPr id="19" name="Text Placeholder 14">
            <a:extLst>
              <a:ext uri="{FF2B5EF4-FFF2-40B4-BE49-F238E27FC236}">
                <a16:creationId xmlns:a16="http://schemas.microsoft.com/office/drawing/2014/main" id="{40F593B3-72B4-6B3C-A3D8-107A005BACA2}"/>
              </a:ext>
            </a:extLst>
          </p:cNvPr>
          <p:cNvSpPr>
            <a:spLocks noGrp="1"/>
          </p:cNvSpPr>
          <p:nvPr>
            <p:ph type="body" sz="quarter" idx="19" hasCustomPrompt="1"/>
          </p:nvPr>
        </p:nvSpPr>
        <p:spPr>
          <a:xfrm>
            <a:off x="8295309" y="4057650"/>
            <a:ext cx="3073400" cy="1447800"/>
          </a:xfrm>
        </p:spPr>
        <p:txBody>
          <a:bodyPr/>
          <a:lstStyle>
            <a:lvl1pPr marL="0" indent="0">
              <a:lnSpc>
                <a:spcPct val="100000"/>
              </a:lnSpc>
              <a:spcBef>
                <a:spcPts val="0"/>
              </a:spcBef>
              <a:buFontTx/>
              <a:buNone/>
              <a:defRPr/>
            </a:lvl1pPr>
          </a:lstStyle>
          <a:p>
            <a:r>
              <a:rPr lang="en-US" sz="2400" b="1">
                <a:solidFill>
                  <a:srgbClr val="005E6E"/>
                </a:solidFill>
                <a:latin typeface="Roboto" panose="02000000000000000000" pitchFamily="2" charset="0"/>
                <a:ea typeface="Roboto" panose="02000000000000000000" pitchFamily="2" charset="0"/>
              </a:rPr>
              <a:t>Name of the person</a:t>
            </a:r>
          </a:p>
          <a:p>
            <a:r>
              <a:rPr lang="en-US">
                <a:latin typeface="Roboto" panose="02000000000000000000" pitchFamily="2" charset="0"/>
                <a:ea typeface="Roboto" panose="02000000000000000000" pitchFamily="2" charset="0"/>
              </a:rPr>
              <a:t>Title</a:t>
            </a:r>
          </a:p>
          <a:p>
            <a:r>
              <a:rPr lang="en-US">
                <a:latin typeface="Roboto" panose="02000000000000000000" pitchFamily="2" charset="0"/>
                <a:ea typeface="Roboto" panose="02000000000000000000" pitchFamily="2" charset="0"/>
              </a:rPr>
              <a:t>Email address</a:t>
            </a:r>
          </a:p>
          <a:p>
            <a:r>
              <a:rPr lang="en-US">
                <a:latin typeface="Roboto" panose="02000000000000000000" pitchFamily="2" charset="0"/>
                <a:ea typeface="Roboto" panose="02000000000000000000" pitchFamily="2" charset="0"/>
              </a:rPr>
              <a:t>Phone number</a:t>
            </a:r>
          </a:p>
        </p:txBody>
      </p:sp>
      <p:sp>
        <p:nvSpPr>
          <p:cNvPr id="20" name="Text Placeholder 14">
            <a:extLst>
              <a:ext uri="{FF2B5EF4-FFF2-40B4-BE49-F238E27FC236}">
                <a16:creationId xmlns:a16="http://schemas.microsoft.com/office/drawing/2014/main" id="{9378005C-8F58-078A-00B5-4A706F0E963C}"/>
              </a:ext>
            </a:extLst>
          </p:cNvPr>
          <p:cNvSpPr>
            <a:spLocks noGrp="1"/>
          </p:cNvSpPr>
          <p:nvPr>
            <p:ph type="body" sz="quarter" idx="20" hasCustomPrompt="1"/>
          </p:nvPr>
        </p:nvSpPr>
        <p:spPr>
          <a:xfrm>
            <a:off x="8295309" y="1981200"/>
            <a:ext cx="3073400" cy="1447800"/>
          </a:xfrm>
        </p:spPr>
        <p:txBody>
          <a:bodyPr/>
          <a:lstStyle>
            <a:lvl1pPr marL="0" indent="0">
              <a:lnSpc>
                <a:spcPct val="100000"/>
              </a:lnSpc>
              <a:spcBef>
                <a:spcPts val="0"/>
              </a:spcBef>
              <a:buFontTx/>
              <a:buNone/>
              <a:defRPr/>
            </a:lvl1pPr>
          </a:lstStyle>
          <a:p>
            <a:r>
              <a:rPr lang="en-US" sz="2400" b="1">
                <a:solidFill>
                  <a:srgbClr val="005E6E"/>
                </a:solidFill>
                <a:latin typeface="Roboto" panose="02000000000000000000" pitchFamily="2" charset="0"/>
                <a:ea typeface="Roboto" panose="02000000000000000000" pitchFamily="2" charset="0"/>
              </a:rPr>
              <a:t>Name of the person</a:t>
            </a:r>
          </a:p>
          <a:p>
            <a:r>
              <a:rPr lang="en-US">
                <a:latin typeface="Roboto" panose="02000000000000000000" pitchFamily="2" charset="0"/>
                <a:ea typeface="Roboto" panose="02000000000000000000" pitchFamily="2" charset="0"/>
              </a:rPr>
              <a:t>Title</a:t>
            </a:r>
          </a:p>
          <a:p>
            <a:r>
              <a:rPr lang="en-US">
                <a:latin typeface="Roboto" panose="02000000000000000000" pitchFamily="2" charset="0"/>
                <a:ea typeface="Roboto" panose="02000000000000000000" pitchFamily="2" charset="0"/>
              </a:rPr>
              <a:t>Email address</a:t>
            </a:r>
          </a:p>
          <a:p>
            <a:r>
              <a:rPr lang="en-US">
                <a:latin typeface="Roboto" panose="02000000000000000000" pitchFamily="2" charset="0"/>
                <a:ea typeface="Roboto" panose="02000000000000000000" pitchFamily="2" charset="0"/>
              </a:rPr>
              <a:t>Phone number</a:t>
            </a:r>
          </a:p>
        </p:txBody>
      </p:sp>
    </p:spTree>
    <p:extLst>
      <p:ext uri="{BB962C8B-B14F-4D97-AF65-F5344CB8AC3E}">
        <p14:creationId xmlns:p14="http://schemas.microsoft.com/office/powerpoint/2010/main" val="107193010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 preserve="1">
  <p:cSld name="Agenda slide optio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p:txBody>
          <a:bodyPr/>
          <a:lstStyle/>
          <a:p>
            <a:r>
              <a:rPr lang="en-US"/>
              <a:t>Agenda slide option 1</a:t>
            </a:r>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1701800" y="1825625"/>
            <a:ext cx="9652000" cy="4351338"/>
          </a:xfrm>
        </p:spPr>
        <p:txBody>
          <a:bodyPr/>
          <a:lstStyle>
            <a:lvl1pPr>
              <a:lnSpc>
                <a:spcPct val="100000"/>
              </a:lnSpc>
              <a:defRPr/>
            </a:lvl1pPr>
          </a:lstStyle>
          <a:p>
            <a:pPr lvl="0"/>
            <a:r>
              <a:rPr lang="en-US"/>
              <a:t>Welcome</a:t>
            </a:r>
          </a:p>
          <a:p>
            <a:pPr lvl="0"/>
            <a:r>
              <a:rPr lang="en-US"/>
              <a:t>Topic 1</a:t>
            </a:r>
          </a:p>
          <a:p>
            <a:pPr lvl="0"/>
            <a:r>
              <a:rPr lang="en-US"/>
              <a:t>Topic 2</a:t>
            </a:r>
          </a:p>
          <a:p>
            <a:pPr lvl="0"/>
            <a:r>
              <a:rPr lang="en-US"/>
              <a:t>Topic 3</a:t>
            </a:r>
          </a:p>
          <a:p>
            <a:pPr lvl="0"/>
            <a:r>
              <a:rPr lang="en-US"/>
              <a:t>BREAK</a:t>
            </a:r>
          </a:p>
          <a:p>
            <a:pPr lvl="0"/>
            <a:r>
              <a:rPr lang="en-US"/>
              <a:t>Topic 4</a:t>
            </a:r>
          </a:p>
          <a:p>
            <a:pPr lvl="0"/>
            <a:r>
              <a:rPr lang="en-US"/>
              <a:t>Topic 5</a:t>
            </a:r>
          </a:p>
          <a:p>
            <a:pPr lvl="0"/>
            <a:r>
              <a:rPr lang="en-US"/>
              <a:t>Topic 6</a:t>
            </a:r>
          </a:p>
          <a:p>
            <a:pPr lvl="0"/>
            <a:endParaRPr lang="en-US"/>
          </a:p>
        </p:txBody>
      </p:sp>
      <p:sp>
        <p:nvSpPr>
          <p:cNvPr id="6" name="Slide Number Placeholder 5">
            <a:extLst>
              <a:ext uri="{FF2B5EF4-FFF2-40B4-BE49-F238E27FC236}">
                <a16:creationId xmlns:a16="http://schemas.microsoft.com/office/drawing/2014/main" id="{08152D46-AB9F-9340-05A5-4FC34B3915B3}"/>
              </a:ext>
            </a:extLst>
          </p:cNvPr>
          <p:cNvSpPr>
            <a:spLocks noGrp="1"/>
          </p:cNvSpPr>
          <p:nvPr>
            <p:ph type="sldNum" sz="quarter" idx="12"/>
          </p:nvPr>
        </p:nvSpPr>
        <p:spPr/>
        <p:txBody>
          <a:bodyPr/>
          <a:lstStyle>
            <a:lvl1pPr>
              <a:defRPr/>
            </a:lvl1pPr>
          </a:lstStyle>
          <a:p>
            <a:fld id="{6B97C263-5987-A441-9674-73EB487B97FF}" type="slidenum">
              <a:rPr lang="en-US" smtClean="0"/>
              <a:pPr/>
              <a:t>‹#›</a:t>
            </a:fld>
            <a:endParaRPr lang="en-US"/>
          </a:p>
        </p:txBody>
      </p:sp>
    </p:spTree>
    <p:extLst>
      <p:ext uri="{BB962C8B-B14F-4D97-AF65-F5344CB8AC3E}">
        <p14:creationId xmlns:p14="http://schemas.microsoft.com/office/powerpoint/2010/main" val="3246450174"/>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genda slide optio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838200" y="2766218"/>
            <a:ext cx="2730500" cy="1325563"/>
          </a:xfrm>
        </p:spPr>
        <p:txBody>
          <a:bodyPr/>
          <a:lstStyle>
            <a:lvl1pPr>
              <a:defRPr sz="3200" spc="50" baseline="0">
                <a:solidFill>
                  <a:schemeClr val="bg1"/>
                </a:solidFill>
              </a:defRPr>
            </a:lvl1pPr>
          </a:lstStyle>
          <a:p>
            <a:r>
              <a:rPr lang="en-US"/>
              <a:t>Agenda slide option 2</a:t>
            </a:r>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7137400" y="649012"/>
            <a:ext cx="4216400" cy="4351338"/>
          </a:xfrm>
        </p:spPr>
        <p:txBody>
          <a:bodyPr/>
          <a:lstStyle>
            <a:lvl1pPr>
              <a:lnSpc>
                <a:spcPct val="150000"/>
              </a:lnSpc>
              <a:buClr>
                <a:schemeClr val="bg1"/>
              </a:buClr>
              <a:defRPr sz="2400">
                <a:solidFill>
                  <a:schemeClr val="bg1"/>
                </a:solidFill>
              </a:defRPr>
            </a:lvl1pPr>
          </a:lstStyle>
          <a:p>
            <a:pPr lvl="0"/>
            <a:r>
              <a:rPr lang="en-US"/>
              <a:t>Welcome</a:t>
            </a:r>
          </a:p>
          <a:p>
            <a:pPr lvl="0"/>
            <a:r>
              <a:rPr lang="en-US"/>
              <a:t>Topic 1</a:t>
            </a:r>
          </a:p>
          <a:p>
            <a:pPr lvl="0"/>
            <a:r>
              <a:rPr lang="en-US"/>
              <a:t>Topic 2</a:t>
            </a:r>
          </a:p>
          <a:p>
            <a:pPr lvl="0"/>
            <a:r>
              <a:rPr lang="en-US"/>
              <a:t>Topic 3</a:t>
            </a:r>
          </a:p>
          <a:p>
            <a:pPr lvl="0"/>
            <a:r>
              <a:rPr lang="en-US"/>
              <a:t>Break</a:t>
            </a:r>
          </a:p>
          <a:p>
            <a:pPr lvl="0"/>
            <a:r>
              <a:rPr lang="en-US"/>
              <a:t>Topic 4</a:t>
            </a:r>
          </a:p>
          <a:p>
            <a:pPr lvl="0"/>
            <a:r>
              <a:rPr lang="en-US"/>
              <a:t>Topic 5</a:t>
            </a:r>
          </a:p>
          <a:p>
            <a:pPr lvl="0"/>
            <a:r>
              <a:rPr lang="en-US"/>
              <a:t>Topic 6</a:t>
            </a:r>
          </a:p>
          <a:p>
            <a:pPr lvl="0"/>
            <a:endParaRPr lang="en-US"/>
          </a:p>
        </p:txBody>
      </p:sp>
      <p:sp>
        <p:nvSpPr>
          <p:cNvPr id="6" name="Slide Number Placeholder 5">
            <a:extLst>
              <a:ext uri="{FF2B5EF4-FFF2-40B4-BE49-F238E27FC236}">
                <a16:creationId xmlns:a16="http://schemas.microsoft.com/office/drawing/2014/main" id="{08152D46-AB9F-9340-05A5-4FC34B3915B3}"/>
              </a:ext>
            </a:extLst>
          </p:cNvPr>
          <p:cNvSpPr>
            <a:spLocks noGrp="1"/>
          </p:cNvSpPr>
          <p:nvPr>
            <p:ph type="sldNum" sz="quarter" idx="12"/>
          </p:nvPr>
        </p:nvSpPr>
        <p:spPr/>
        <p:txBody>
          <a:bodyPr/>
          <a:lstStyle/>
          <a:p>
            <a:fld id="{B3F0CCF6-7F1D-1243-94FE-BC32E4D380E0}" type="slidenum">
              <a:rPr lang="en-US" smtClean="0"/>
              <a:t>‹#›</a:t>
            </a:fld>
            <a:endParaRPr lang="en-US"/>
          </a:p>
        </p:txBody>
      </p:sp>
    </p:spTree>
    <p:extLst>
      <p:ext uri="{BB962C8B-B14F-4D97-AF65-F5344CB8AC3E}">
        <p14:creationId xmlns:p14="http://schemas.microsoft.com/office/powerpoint/2010/main" val="291833559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with graphic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p:txBody>
          <a:bodyPr/>
          <a:lstStyle/>
          <a:p>
            <a:r>
              <a:rPr lang="en-US"/>
              <a:t>Click to edit title (Roboto bold 32pt)</a:t>
            </a:r>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838200" y="1825625"/>
            <a:ext cx="5524500" cy="4351338"/>
          </a:xfrm>
        </p:spPr>
        <p:txBody>
          <a:bodyPr/>
          <a:lstStyle/>
          <a:p>
            <a:pPr lvl="0"/>
            <a:r>
              <a:rPr lang="en-US"/>
              <a:t>Click to edit text (Roboto bold 20pt)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8152D46-AB9F-9340-05A5-4FC34B3915B3}"/>
              </a:ext>
            </a:extLst>
          </p:cNvPr>
          <p:cNvSpPr>
            <a:spLocks noGrp="1"/>
          </p:cNvSpPr>
          <p:nvPr>
            <p:ph type="sldNum" sz="quarter" idx="12"/>
          </p:nvPr>
        </p:nvSpPr>
        <p:spPr/>
        <p:txBody>
          <a:bodyPr/>
          <a:lstStyle/>
          <a:p>
            <a:fld id="{B3F0CCF6-7F1D-1243-94FE-BC32E4D380E0}" type="slidenum">
              <a:rPr lang="en-US" smtClean="0"/>
              <a:t>‹#›</a:t>
            </a:fld>
            <a:endParaRPr lang="en-US"/>
          </a:p>
        </p:txBody>
      </p:sp>
      <p:sp>
        <p:nvSpPr>
          <p:cNvPr id="8" name="Picture Placeholder 7">
            <a:extLst>
              <a:ext uri="{FF2B5EF4-FFF2-40B4-BE49-F238E27FC236}">
                <a16:creationId xmlns:a16="http://schemas.microsoft.com/office/drawing/2014/main" id="{9B88560E-99A3-F73B-7E7B-BA2E0C89F766}"/>
              </a:ext>
            </a:extLst>
          </p:cNvPr>
          <p:cNvSpPr>
            <a:spLocks noGrp="1"/>
          </p:cNvSpPr>
          <p:nvPr>
            <p:ph type="pic" sz="quarter" idx="13"/>
          </p:nvPr>
        </p:nvSpPr>
        <p:spPr>
          <a:xfrm>
            <a:off x="6718300" y="2070100"/>
            <a:ext cx="4775200" cy="3543300"/>
          </a:xfrm>
        </p:spPr>
        <p:txBody>
          <a:bodyPr/>
          <a:lstStyle/>
          <a:p>
            <a:endParaRPr lang="en-US"/>
          </a:p>
        </p:txBody>
      </p:sp>
    </p:spTree>
    <p:extLst>
      <p:ext uri="{BB962C8B-B14F-4D97-AF65-F5344CB8AC3E}">
        <p14:creationId xmlns:p14="http://schemas.microsoft.com/office/powerpoint/2010/main" val="58214211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10A83-E15E-BBB5-4FB7-388E82C7D48C}"/>
              </a:ext>
            </a:extLst>
          </p:cNvPr>
          <p:cNvSpPr>
            <a:spLocks noGrp="1"/>
          </p:cNvSpPr>
          <p:nvPr>
            <p:ph type="title" hasCustomPrompt="1"/>
          </p:nvPr>
        </p:nvSpPr>
        <p:spPr/>
        <p:txBody>
          <a:bodyPr/>
          <a:lstStyle/>
          <a:p>
            <a:r>
              <a:rPr lang="en-US"/>
              <a:t>Click to edit title (Roboto bold 32pt)</a:t>
            </a:r>
          </a:p>
        </p:txBody>
      </p:sp>
      <p:sp>
        <p:nvSpPr>
          <p:cNvPr id="3" name="Content Placeholder 2">
            <a:extLst>
              <a:ext uri="{FF2B5EF4-FFF2-40B4-BE49-F238E27FC236}">
                <a16:creationId xmlns:a16="http://schemas.microsoft.com/office/drawing/2014/main" id="{A5D52F67-0920-82FA-69C8-E3F91BD62CAC}"/>
              </a:ext>
            </a:extLst>
          </p:cNvPr>
          <p:cNvSpPr>
            <a:spLocks noGrp="1"/>
          </p:cNvSpPr>
          <p:nvPr>
            <p:ph sz="half" idx="1"/>
          </p:nvPr>
        </p:nvSpPr>
        <p:spPr>
          <a:xfrm>
            <a:off x="838200" y="1825625"/>
            <a:ext cx="5181600" cy="4351338"/>
          </a:xfrm>
        </p:spPr>
        <p:txBody>
          <a:bodyPr/>
          <a:lstStyle/>
          <a:p>
            <a:pPr lvl="0"/>
            <a:r>
              <a:rPr lang="en-US"/>
              <a:t>Click to edit</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04542A-3BF9-BFED-A197-FB1AC103598B}"/>
              </a:ext>
            </a:extLst>
          </p:cNvPr>
          <p:cNvSpPr>
            <a:spLocks noGrp="1"/>
          </p:cNvSpPr>
          <p:nvPr>
            <p:ph sz="half" idx="2"/>
          </p:nvPr>
        </p:nvSpPr>
        <p:spPr>
          <a:xfrm>
            <a:off x="6172200" y="1825625"/>
            <a:ext cx="5181600" cy="4351338"/>
          </a:xfrm>
        </p:spPr>
        <p:txBody>
          <a:bodyPr/>
          <a:lstStyle/>
          <a:p>
            <a:pPr lvl="0"/>
            <a:r>
              <a:rPr lang="en-US"/>
              <a:t>Click to edit</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DE7FB644-43A6-A573-36CC-9410FE51C067}"/>
              </a:ext>
            </a:extLst>
          </p:cNvPr>
          <p:cNvSpPr>
            <a:spLocks noGrp="1"/>
          </p:cNvSpPr>
          <p:nvPr>
            <p:ph type="sldNum" sz="quarter" idx="12"/>
          </p:nvPr>
        </p:nvSpPr>
        <p:spPr/>
        <p:txBody>
          <a:bodyPr/>
          <a:lstStyle/>
          <a:p>
            <a:fld id="{B3F0CCF6-7F1D-1243-94FE-BC32E4D380E0}" type="slidenum">
              <a:rPr lang="en-US" smtClean="0"/>
              <a:t>‹#›</a:t>
            </a:fld>
            <a:endParaRPr lang="en-US"/>
          </a:p>
        </p:txBody>
      </p:sp>
    </p:spTree>
    <p:extLst>
      <p:ext uri="{BB962C8B-B14F-4D97-AF65-F5344CB8AC3E}">
        <p14:creationId xmlns:p14="http://schemas.microsoft.com/office/powerpoint/2010/main" val="198690436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B4467-A43E-2A64-6932-7F5D98F44E3E}"/>
              </a:ext>
            </a:extLst>
          </p:cNvPr>
          <p:cNvSpPr>
            <a:spLocks noGrp="1"/>
          </p:cNvSpPr>
          <p:nvPr>
            <p:ph type="title" hasCustomPrompt="1"/>
          </p:nvPr>
        </p:nvSpPr>
        <p:spPr>
          <a:xfrm>
            <a:off x="839788" y="390525"/>
            <a:ext cx="10515600" cy="676275"/>
          </a:xfrm>
        </p:spPr>
        <p:txBody>
          <a:bodyPr/>
          <a:lstStyle/>
          <a:p>
            <a:r>
              <a:rPr lang="en-US"/>
              <a:t>Click to edit title (Roboto bold 32pt)</a:t>
            </a:r>
          </a:p>
        </p:txBody>
      </p:sp>
      <p:sp>
        <p:nvSpPr>
          <p:cNvPr id="6" name="Content Placeholder 5">
            <a:extLst>
              <a:ext uri="{FF2B5EF4-FFF2-40B4-BE49-F238E27FC236}">
                <a16:creationId xmlns:a16="http://schemas.microsoft.com/office/drawing/2014/main" id="{B4A70294-3AE7-A8DA-89DA-0BAC43BA7A9A}"/>
              </a:ext>
            </a:extLst>
          </p:cNvPr>
          <p:cNvSpPr>
            <a:spLocks noGrp="1"/>
          </p:cNvSpPr>
          <p:nvPr>
            <p:ph sz="quarter" idx="4"/>
          </p:nvPr>
        </p:nvSpPr>
        <p:spPr>
          <a:xfrm>
            <a:off x="6299200" y="1371600"/>
            <a:ext cx="5183188" cy="4818063"/>
          </a:xfrm>
        </p:spPr>
        <p:txBody>
          <a:bodyPr/>
          <a:lstStyle>
            <a:lvl1pPr marL="0" indent="0">
              <a:buNone/>
              <a:defRPr sz="1800" b="0"/>
            </a:lvl1pPr>
          </a:lstStyle>
          <a:p>
            <a:pPr lvl="0"/>
            <a:r>
              <a:rPr lang="en-US"/>
              <a:t>Click to edit</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5A9151B5-5A05-B5FF-1565-8C299B84D543}"/>
              </a:ext>
            </a:extLst>
          </p:cNvPr>
          <p:cNvSpPr>
            <a:spLocks noGrp="1"/>
          </p:cNvSpPr>
          <p:nvPr>
            <p:ph type="sldNum" sz="quarter" idx="12"/>
          </p:nvPr>
        </p:nvSpPr>
        <p:spPr/>
        <p:txBody>
          <a:bodyPr/>
          <a:lstStyle/>
          <a:p>
            <a:fld id="{B3F0CCF6-7F1D-1243-94FE-BC32E4D380E0}" type="slidenum">
              <a:rPr lang="en-US" smtClean="0"/>
              <a:t>‹#›</a:t>
            </a:fld>
            <a:endParaRPr lang="en-US"/>
          </a:p>
        </p:txBody>
      </p:sp>
      <p:pic>
        <p:nvPicPr>
          <p:cNvPr id="14" name="Picture 13">
            <a:extLst>
              <a:ext uri="{FF2B5EF4-FFF2-40B4-BE49-F238E27FC236}">
                <a16:creationId xmlns:a16="http://schemas.microsoft.com/office/drawing/2014/main" id="{E3FE2B45-7BD3-67EE-B450-19D3B3A4F12C}"/>
              </a:ext>
              <a:ext uri="{C183D7F6-B498-43B3-948B-1728B52AA6E4}">
                <adec:decorative xmlns:adec="http://schemas.microsoft.com/office/drawing/2017/decorative" val="1"/>
              </a:ext>
            </a:extLst>
          </p:cNvPr>
          <p:cNvPicPr>
            <a:picLocks noChangeAspect="1"/>
          </p:cNvPicPr>
          <p:nvPr userDrawn="1"/>
        </p:nvPicPr>
        <p:blipFill rotWithShape="1">
          <a:blip r:embed="rId2"/>
          <a:srcRect l="33313"/>
          <a:stretch/>
        </p:blipFill>
        <p:spPr>
          <a:xfrm>
            <a:off x="407645" y="2586868"/>
            <a:ext cx="5757341" cy="1870831"/>
          </a:xfrm>
          <a:prstGeom prst="rect">
            <a:avLst/>
          </a:prstGeom>
        </p:spPr>
      </p:pic>
      <p:pic>
        <p:nvPicPr>
          <p:cNvPr id="11" name="Picture 10">
            <a:extLst>
              <a:ext uri="{FF2B5EF4-FFF2-40B4-BE49-F238E27FC236}">
                <a16:creationId xmlns:a16="http://schemas.microsoft.com/office/drawing/2014/main" id="{043E9DCA-926A-E0E2-B1FE-074B388E0EF3}"/>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36612" y="2266535"/>
            <a:ext cx="4354696" cy="2832011"/>
          </a:xfrm>
          <a:prstGeom prst="rect">
            <a:avLst/>
          </a:prstGeom>
        </p:spPr>
      </p:pic>
      <p:sp>
        <p:nvSpPr>
          <p:cNvPr id="13" name="Picture Placeholder 12">
            <a:extLst>
              <a:ext uri="{FF2B5EF4-FFF2-40B4-BE49-F238E27FC236}">
                <a16:creationId xmlns:a16="http://schemas.microsoft.com/office/drawing/2014/main" id="{2B66F132-9159-1D2D-5AF9-82DA8A9ED2F9}"/>
              </a:ext>
            </a:extLst>
          </p:cNvPr>
          <p:cNvSpPr>
            <a:spLocks noGrp="1"/>
          </p:cNvSpPr>
          <p:nvPr>
            <p:ph type="pic" sz="quarter" idx="13"/>
          </p:nvPr>
        </p:nvSpPr>
        <p:spPr>
          <a:xfrm>
            <a:off x="1464590" y="2451940"/>
            <a:ext cx="3099661" cy="1703599"/>
          </a:xfrm>
        </p:spPr>
        <p:txBody>
          <a:bodyPr/>
          <a:lstStyle>
            <a:lvl1pPr marL="0" indent="0">
              <a:buNone/>
              <a:defRPr>
                <a:solidFill>
                  <a:schemeClr val="bg1"/>
                </a:solidFill>
              </a:defRPr>
            </a:lvl1pPr>
          </a:lstStyle>
          <a:p>
            <a:endParaRPr lang="en-US"/>
          </a:p>
          <a:p>
            <a:r>
              <a:rPr lang="en-US"/>
              <a:t>Click to add image</a:t>
            </a:r>
          </a:p>
        </p:txBody>
      </p:sp>
    </p:spTree>
    <p:extLst>
      <p:ext uri="{BB962C8B-B14F-4D97-AF65-F5344CB8AC3E}">
        <p14:creationId xmlns:p14="http://schemas.microsoft.com/office/powerpoint/2010/main" val="39182183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FA0A6-8FED-CD4D-EA53-3C2F410DBFEB}"/>
              </a:ext>
            </a:extLst>
          </p:cNvPr>
          <p:cNvSpPr>
            <a:spLocks noGrp="1"/>
          </p:cNvSpPr>
          <p:nvPr>
            <p:ph type="title" hasCustomPrompt="1"/>
          </p:nvPr>
        </p:nvSpPr>
        <p:spPr>
          <a:xfrm>
            <a:off x="658246" y="1713340"/>
            <a:ext cx="6430341" cy="1302440"/>
          </a:xfrm>
        </p:spPr>
        <p:txBody>
          <a:bodyPr anchor="b"/>
          <a:lstStyle>
            <a:lvl1pPr>
              <a:defRPr sz="6000"/>
            </a:lvl1pPr>
          </a:lstStyle>
          <a:p>
            <a:r>
              <a:rPr lang="en-US"/>
              <a:t>Click to edit section title</a:t>
            </a:r>
          </a:p>
        </p:txBody>
      </p:sp>
      <p:sp>
        <p:nvSpPr>
          <p:cNvPr id="3" name="Text Placeholder 2">
            <a:extLst>
              <a:ext uri="{FF2B5EF4-FFF2-40B4-BE49-F238E27FC236}">
                <a16:creationId xmlns:a16="http://schemas.microsoft.com/office/drawing/2014/main" id="{804CDC81-48DC-F07A-5913-D00B99806E75}"/>
              </a:ext>
            </a:extLst>
          </p:cNvPr>
          <p:cNvSpPr>
            <a:spLocks noGrp="1"/>
          </p:cNvSpPr>
          <p:nvPr>
            <p:ph type="body" idx="1" hasCustomPrompt="1"/>
          </p:nvPr>
        </p:nvSpPr>
        <p:spPr>
          <a:xfrm>
            <a:off x="658246" y="3293144"/>
            <a:ext cx="6430341" cy="766660"/>
          </a:xfrm>
        </p:spPr>
        <p:txBody>
          <a:bodyPr/>
          <a:lstStyle>
            <a:lvl1pPr marL="0" indent="0">
              <a:buNone/>
              <a:defRPr sz="3200">
                <a:solidFill>
                  <a:schemeClr val="accent3"/>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subtitle</a:t>
            </a:r>
          </a:p>
        </p:txBody>
      </p:sp>
    </p:spTree>
    <p:extLst>
      <p:ext uri="{BB962C8B-B14F-4D97-AF65-F5344CB8AC3E}">
        <p14:creationId xmlns:p14="http://schemas.microsoft.com/office/powerpoint/2010/main" val="302520877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title 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FA0A6-8FED-CD4D-EA53-3C2F410DBFEB}"/>
              </a:ext>
            </a:extLst>
          </p:cNvPr>
          <p:cNvSpPr>
            <a:spLocks noGrp="1"/>
          </p:cNvSpPr>
          <p:nvPr>
            <p:ph type="title" hasCustomPrompt="1"/>
          </p:nvPr>
        </p:nvSpPr>
        <p:spPr>
          <a:xfrm>
            <a:off x="6448097" y="2530258"/>
            <a:ext cx="5743903" cy="1302440"/>
          </a:xfrm>
        </p:spPr>
        <p:txBody>
          <a:bodyPr anchor="b"/>
          <a:lstStyle>
            <a:lvl1pPr>
              <a:defRPr sz="6000"/>
            </a:lvl1pPr>
          </a:lstStyle>
          <a:p>
            <a:r>
              <a:rPr lang="en-US"/>
              <a:t>Click to edit section title</a:t>
            </a:r>
          </a:p>
        </p:txBody>
      </p:sp>
      <p:sp>
        <p:nvSpPr>
          <p:cNvPr id="3" name="Text Placeholder 2">
            <a:extLst>
              <a:ext uri="{FF2B5EF4-FFF2-40B4-BE49-F238E27FC236}">
                <a16:creationId xmlns:a16="http://schemas.microsoft.com/office/drawing/2014/main" id="{804CDC81-48DC-F07A-5913-D00B99806E75}"/>
              </a:ext>
            </a:extLst>
          </p:cNvPr>
          <p:cNvSpPr>
            <a:spLocks noGrp="1"/>
          </p:cNvSpPr>
          <p:nvPr>
            <p:ph type="body" idx="1" hasCustomPrompt="1"/>
          </p:nvPr>
        </p:nvSpPr>
        <p:spPr>
          <a:xfrm>
            <a:off x="6448098" y="3832698"/>
            <a:ext cx="5538952" cy="766660"/>
          </a:xfrm>
        </p:spPr>
        <p:txBody>
          <a:bodyPr/>
          <a:lstStyle>
            <a:lvl1pPr marL="0" indent="0">
              <a:buNone/>
              <a:defRPr sz="3200">
                <a:solidFill>
                  <a:schemeClr val="accent3"/>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subtitle</a:t>
            </a:r>
          </a:p>
        </p:txBody>
      </p:sp>
      <p:pic>
        <p:nvPicPr>
          <p:cNvPr id="4" name="Picture 3">
            <a:extLst>
              <a:ext uri="{FF2B5EF4-FFF2-40B4-BE49-F238E27FC236}">
                <a16:creationId xmlns:a16="http://schemas.microsoft.com/office/drawing/2014/main" id="{4637DE3B-B838-449A-DF0E-770C6DF8B311}"/>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74192" y="1430963"/>
            <a:ext cx="5538953" cy="3602175"/>
          </a:xfrm>
          <a:prstGeom prst="rect">
            <a:avLst/>
          </a:prstGeom>
        </p:spPr>
      </p:pic>
      <p:sp>
        <p:nvSpPr>
          <p:cNvPr id="5" name="Picture Placeholder 12">
            <a:extLst>
              <a:ext uri="{FF2B5EF4-FFF2-40B4-BE49-F238E27FC236}">
                <a16:creationId xmlns:a16="http://schemas.microsoft.com/office/drawing/2014/main" id="{D00FA05A-DE68-6FD2-B587-66AD6E7FB0AC}"/>
              </a:ext>
            </a:extLst>
          </p:cNvPr>
          <p:cNvSpPr>
            <a:spLocks noGrp="1"/>
          </p:cNvSpPr>
          <p:nvPr>
            <p:ph type="pic" sz="quarter" idx="13"/>
          </p:nvPr>
        </p:nvSpPr>
        <p:spPr>
          <a:xfrm>
            <a:off x="974864" y="1653701"/>
            <a:ext cx="3942613" cy="2178997"/>
          </a:xfrm>
        </p:spPr>
        <p:txBody>
          <a:bodyPr/>
          <a:lstStyle>
            <a:lvl1pPr marL="0" indent="0">
              <a:buNone/>
              <a:defRPr>
                <a:solidFill>
                  <a:schemeClr val="bg1"/>
                </a:solidFill>
              </a:defRPr>
            </a:lvl1pPr>
          </a:lstStyle>
          <a:p>
            <a:endParaRPr lang="en-US"/>
          </a:p>
          <a:p>
            <a:r>
              <a:rPr lang="en-US"/>
              <a:t>Click to add image</a:t>
            </a:r>
          </a:p>
        </p:txBody>
      </p:sp>
    </p:spTree>
    <p:extLst>
      <p:ext uri="{BB962C8B-B14F-4D97-AF65-F5344CB8AC3E}">
        <p14:creationId xmlns:p14="http://schemas.microsoft.com/office/powerpoint/2010/main" val="17061037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Content with graph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838200" y="142601"/>
            <a:ext cx="10515600" cy="543200"/>
          </a:xfrm>
        </p:spPr>
        <p:txBody>
          <a:bodyPr/>
          <a:lstStyle/>
          <a:p>
            <a:r>
              <a:rPr lang="en-US"/>
              <a:t>Click to edit title (Roboto bold 32pt)</a:t>
            </a:r>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838200" y="990600"/>
            <a:ext cx="5524500" cy="5186363"/>
          </a:xfrm>
        </p:spPr>
        <p:txBody>
          <a:bodyPr/>
          <a:lstStyle/>
          <a:p>
            <a:pPr lvl="0"/>
            <a:r>
              <a:rPr lang="en-US"/>
              <a:t>Click to edit text (Roboto bold 20pt)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8152D46-AB9F-9340-05A5-4FC34B3915B3}"/>
              </a:ext>
            </a:extLst>
          </p:cNvPr>
          <p:cNvSpPr>
            <a:spLocks noGrp="1"/>
          </p:cNvSpPr>
          <p:nvPr>
            <p:ph type="sldNum" sz="quarter" idx="12"/>
          </p:nvPr>
        </p:nvSpPr>
        <p:spPr>
          <a:xfrm>
            <a:off x="8968409" y="6356350"/>
            <a:ext cx="2067891" cy="365125"/>
          </a:xfrm>
        </p:spPr>
        <p:txBody>
          <a:bodyPr/>
          <a:lstStyle>
            <a:lvl1pPr>
              <a:defRPr>
                <a:solidFill>
                  <a:schemeClr val="tx1"/>
                </a:solidFill>
              </a:defRPr>
            </a:lvl1pPr>
          </a:lstStyle>
          <a:p>
            <a:fld id="{B3F0CCF6-7F1D-1243-94FE-BC32E4D380E0}" type="slidenum">
              <a:rPr lang="en-US" smtClean="0"/>
              <a:pPr/>
              <a:t>‹#›</a:t>
            </a:fld>
            <a:endParaRPr lang="en-US"/>
          </a:p>
        </p:txBody>
      </p:sp>
      <p:sp>
        <p:nvSpPr>
          <p:cNvPr id="5" name="Picture Placeholder 4">
            <a:extLst>
              <a:ext uri="{FF2B5EF4-FFF2-40B4-BE49-F238E27FC236}">
                <a16:creationId xmlns:a16="http://schemas.microsoft.com/office/drawing/2014/main" id="{B28E1826-FAC0-99BA-7B94-F70B55D1BB2C}"/>
              </a:ext>
            </a:extLst>
          </p:cNvPr>
          <p:cNvSpPr>
            <a:spLocks noGrp="1"/>
          </p:cNvSpPr>
          <p:nvPr>
            <p:ph type="pic" sz="quarter" idx="13"/>
          </p:nvPr>
        </p:nvSpPr>
        <p:spPr>
          <a:xfrm>
            <a:off x="6692900" y="990600"/>
            <a:ext cx="4902200" cy="5186363"/>
          </a:xfrm>
        </p:spPr>
        <p:txBody>
          <a:bodyPr/>
          <a:lstStyle/>
          <a:p>
            <a:endParaRPr lang="en-US"/>
          </a:p>
        </p:txBody>
      </p:sp>
    </p:spTree>
    <p:extLst>
      <p:ext uri="{BB962C8B-B14F-4D97-AF65-F5344CB8AC3E}">
        <p14:creationId xmlns:p14="http://schemas.microsoft.com/office/powerpoint/2010/main" val="24544036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Graph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838200" y="91801"/>
            <a:ext cx="10515600" cy="644800"/>
          </a:xfrm>
        </p:spPr>
        <p:txBody>
          <a:bodyPr/>
          <a:lstStyle/>
          <a:p>
            <a:r>
              <a:rPr lang="en-US"/>
              <a:t>Click to edit title (Roboto bold 32 pt)</a:t>
            </a:r>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768350" y="4927599"/>
            <a:ext cx="10655300" cy="1236663"/>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text (Roboto bold 20pt)</a:t>
            </a:r>
          </a:p>
          <a:p>
            <a:pPr lvl="1"/>
            <a:r>
              <a:rPr lang="en-US"/>
              <a:t>Second level</a:t>
            </a:r>
          </a:p>
        </p:txBody>
      </p:sp>
      <p:sp>
        <p:nvSpPr>
          <p:cNvPr id="6" name="Slide Number Placeholder 5">
            <a:extLst>
              <a:ext uri="{FF2B5EF4-FFF2-40B4-BE49-F238E27FC236}">
                <a16:creationId xmlns:a16="http://schemas.microsoft.com/office/drawing/2014/main" id="{08152D46-AB9F-9340-05A5-4FC34B3915B3}"/>
              </a:ext>
            </a:extLst>
          </p:cNvPr>
          <p:cNvSpPr>
            <a:spLocks noGrp="1"/>
          </p:cNvSpPr>
          <p:nvPr>
            <p:ph type="sldNum" sz="quarter" idx="12"/>
          </p:nvPr>
        </p:nvSpPr>
        <p:spPr>
          <a:xfrm>
            <a:off x="8968409" y="6356350"/>
            <a:ext cx="2067891" cy="365125"/>
          </a:xfrm>
        </p:spPr>
        <p:txBody>
          <a:bodyPr/>
          <a:lstStyle>
            <a:lvl1pPr>
              <a:defRPr>
                <a:solidFill>
                  <a:schemeClr val="tx1"/>
                </a:solidFill>
              </a:defRPr>
            </a:lvl1pPr>
          </a:lstStyle>
          <a:p>
            <a:fld id="{B3F0CCF6-7F1D-1243-94FE-BC32E4D380E0}" type="slidenum">
              <a:rPr lang="en-US" smtClean="0"/>
              <a:pPr/>
              <a:t>‹#›</a:t>
            </a:fld>
            <a:endParaRPr lang="en-US"/>
          </a:p>
        </p:txBody>
      </p:sp>
      <p:sp>
        <p:nvSpPr>
          <p:cNvPr id="7" name="Chart Placeholder 6">
            <a:extLst>
              <a:ext uri="{FF2B5EF4-FFF2-40B4-BE49-F238E27FC236}">
                <a16:creationId xmlns:a16="http://schemas.microsoft.com/office/drawing/2014/main" id="{02783DDD-4449-2A5D-39B9-46DFF59A18DC}"/>
              </a:ext>
            </a:extLst>
          </p:cNvPr>
          <p:cNvSpPr>
            <a:spLocks noGrp="1"/>
          </p:cNvSpPr>
          <p:nvPr>
            <p:ph type="chart" sz="quarter" idx="13" hasCustomPrompt="1"/>
          </p:nvPr>
        </p:nvSpPr>
        <p:spPr>
          <a:xfrm>
            <a:off x="679450" y="927100"/>
            <a:ext cx="10744200" cy="3808411"/>
          </a:xfrm>
        </p:spPr>
        <p:txBody>
          <a:bodyPr/>
          <a:lstStyle>
            <a:lvl1pPr marL="0" indent="0">
              <a:buNone/>
              <a:defRPr/>
            </a:lvl1pPr>
          </a:lstStyle>
          <a:p>
            <a:pPr marL="0" marR="0" lvl="0" indent="0" algn="l" defTabSz="914400" rtl="0" eaLnBrk="1" fontAlgn="auto" latinLnBrk="0" hangingPunct="1">
              <a:lnSpc>
                <a:spcPct val="90000"/>
              </a:lnSpc>
              <a:spcBef>
                <a:spcPts val="1000"/>
              </a:spcBef>
              <a:spcAft>
                <a:spcPts val="0"/>
              </a:spcAft>
              <a:buClr>
                <a:schemeClr val="accent3"/>
              </a:buClr>
              <a:buSzTx/>
              <a:buFont typeface="Wingdings" pitchFamily="2" charset="2"/>
              <a:buNone/>
              <a:tabLst/>
              <a:defRPr/>
            </a:pPr>
            <a:r>
              <a:rPr lang="en-US"/>
              <a:t>Click to add graph</a:t>
            </a:r>
          </a:p>
          <a:p>
            <a:endParaRPr lang="en-US"/>
          </a:p>
        </p:txBody>
      </p:sp>
    </p:spTree>
    <p:extLst>
      <p:ext uri="{BB962C8B-B14F-4D97-AF65-F5344CB8AC3E}">
        <p14:creationId xmlns:p14="http://schemas.microsoft.com/office/powerpoint/2010/main" val="68162417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ab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838200" y="91801"/>
            <a:ext cx="10515600" cy="644800"/>
          </a:xfrm>
        </p:spPr>
        <p:txBody>
          <a:bodyPr/>
          <a:lstStyle/>
          <a:p>
            <a:r>
              <a:rPr lang="en-US"/>
              <a:t>Click to edit title (Roboto bold 32 pt)</a:t>
            </a:r>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768350" y="4927599"/>
            <a:ext cx="10655300" cy="1236663"/>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text (Roboto bold 20pt)</a:t>
            </a:r>
          </a:p>
          <a:p>
            <a:pPr lvl="1"/>
            <a:r>
              <a:rPr lang="en-US"/>
              <a:t>Second level</a:t>
            </a:r>
          </a:p>
        </p:txBody>
      </p:sp>
      <p:sp>
        <p:nvSpPr>
          <p:cNvPr id="6" name="Slide Number Placeholder 5">
            <a:extLst>
              <a:ext uri="{FF2B5EF4-FFF2-40B4-BE49-F238E27FC236}">
                <a16:creationId xmlns:a16="http://schemas.microsoft.com/office/drawing/2014/main" id="{08152D46-AB9F-9340-05A5-4FC34B3915B3}"/>
              </a:ext>
            </a:extLst>
          </p:cNvPr>
          <p:cNvSpPr>
            <a:spLocks noGrp="1"/>
          </p:cNvSpPr>
          <p:nvPr>
            <p:ph type="sldNum" sz="quarter" idx="12"/>
          </p:nvPr>
        </p:nvSpPr>
        <p:spPr>
          <a:xfrm>
            <a:off x="8968409" y="6356350"/>
            <a:ext cx="2067891" cy="365125"/>
          </a:xfrm>
        </p:spPr>
        <p:txBody>
          <a:bodyPr/>
          <a:lstStyle>
            <a:lvl1pPr>
              <a:defRPr>
                <a:solidFill>
                  <a:schemeClr val="tx1"/>
                </a:solidFill>
              </a:defRPr>
            </a:lvl1pPr>
          </a:lstStyle>
          <a:p>
            <a:fld id="{B3F0CCF6-7F1D-1243-94FE-BC32E4D380E0}" type="slidenum">
              <a:rPr lang="en-US" smtClean="0"/>
              <a:pPr/>
              <a:t>‹#›</a:t>
            </a:fld>
            <a:endParaRPr lang="en-US"/>
          </a:p>
        </p:txBody>
      </p:sp>
      <p:sp>
        <p:nvSpPr>
          <p:cNvPr id="5" name="Table Placeholder 4">
            <a:extLst>
              <a:ext uri="{FF2B5EF4-FFF2-40B4-BE49-F238E27FC236}">
                <a16:creationId xmlns:a16="http://schemas.microsoft.com/office/drawing/2014/main" id="{FE5FEA26-BB9C-4F4A-9654-401BF8D58208}"/>
              </a:ext>
            </a:extLst>
          </p:cNvPr>
          <p:cNvSpPr>
            <a:spLocks noGrp="1"/>
          </p:cNvSpPr>
          <p:nvPr>
            <p:ph type="tbl" sz="quarter" idx="13" hasCustomPrompt="1"/>
          </p:nvPr>
        </p:nvSpPr>
        <p:spPr>
          <a:xfrm>
            <a:off x="546100" y="838200"/>
            <a:ext cx="11036300" cy="3835400"/>
          </a:xfrm>
        </p:spPr>
        <p:txBody>
          <a:bodyPr/>
          <a:lstStyle>
            <a:lvl1pPr marL="0" indent="0">
              <a:buNone/>
              <a:defRPr/>
            </a:lvl1pPr>
          </a:lstStyle>
          <a:p>
            <a:r>
              <a:rPr lang="en-US"/>
              <a:t>Click to add table</a:t>
            </a:r>
          </a:p>
        </p:txBody>
      </p:sp>
    </p:spTree>
    <p:extLst>
      <p:ext uri="{BB962C8B-B14F-4D97-AF65-F5344CB8AC3E}">
        <p14:creationId xmlns:p14="http://schemas.microsoft.com/office/powerpoint/2010/main" val="192932241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Graph 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13B94-9456-189F-2AF0-8478DF210AA8}"/>
              </a:ext>
            </a:extLst>
          </p:cNvPr>
          <p:cNvSpPr>
            <a:spLocks noGrp="1"/>
          </p:cNvSpPr>
          <p:nvPr>
            <p:ph type="title" hasCustomPrompt="1"/>
          </p:nvPr>
        </p:nvSpPr>
        <p:spPr>
          <a:xfrm>
            <a:off x="800100" y="191676"/>
            <a:ext cx="10515600" cy="581300"/>
          </a:xfrm>
        </p:spPr>
        <p:txBody>
          <a:bodyPr/>
          <a:lstStyle/>
          <a:p>
            <a:r>
              <a:rPr lang="en-US"/>
              <a:t>Click to edit title (32pt)</a:t>
            </a:r>
          </a:p>
        </p:txBody>
      </p:sp>
      <p:sp>
        <p:nvSpPr>
          <p:cNvPr id="5" name="Slide Number Placeholder 4">
            <a:extLst>
              <a:ext uri="{FF2B5EF4-FFF2-40B4-BE49-F238E27FC236}">
                <a16:creationId xmlns:a16="http://schemas.microsoft.com/office/drawing/2014/main" id="{FC00D2C9-46DA-5495-EA64-D5FD83AF0B3B}"/>
              </a:ext>
            </a:extLst>
          </p:cNvPr>
          <p:cNvSpPr>
            <a:spLocks noGrp="1"/>
          </p:cNvSpPr>
          <p:nvPr>
            <p:ph type="sldNum" sz="quarter" idx="12"/>
          </p:nvPr>
        </p:nvSpPr>
        <p:spPr/>
        <p:txBody>
          <a:bodyPr/>
          <a:lstStyle/>
          <a:p>
            <a:fld id="{B3F0CCF6-7F1D-1243-94FE-BC32E4D380E0}" type="slidenum">
              <a:rPr lang="en-US" smtClean="0"/>
              <a:t>‹#›</a:t>
            </a:fld>
            <a:endParaRPr lang="en-US"/>
          </a:p>
        </p:txBody>
      </p:sp>
      <p:sp>
        <p:nvSpPr>
          <p:cNvPr id="7" name="Chart Placeholder 6">
            <a:extLst>
              <a:ext uri="{FF2B5EF4-FFF2-40B4-BE49-F238E27FC236}">
                <a16:creationId xmlns:a16="http://schemas.microsoft.com/office/drawing/2014/main" id="{A7E382E3-FC83-56A5-549F-6FA1D850464C}"/>
              </a:ext>
            </a:extLst>
          </p:cNvPr>
          <p:cNvSpPr>
            <a:spLocks noGrp="1"/>
          </p:cNvSpPr>
          <p:nvPr>
            <p:ph type="chart" sz="quarter" idx="13" hasCustomPrompt="1"/>
          </p:nvPr>
        </p:nvSpPr>
        <p:spPr>
          <a:xfrm>
            <a:off x="5533697" y="961697"/>
            <a:ext cx="6340803" cy="5007303"/>
          </a:xfrm>
        </p:spPr>
        <p:txBody>
          <a:bodyPr/>
          <a:lstStyle>
            <a:lvl1pPr marL="0" indent="0">
              <a:buNone/>
              <a:defRPr/>
            </a:lvl1pPr>
          </a:lstStyle>
          <a:p>
            <a:pPr marL="0" marR="0" lvl="0" indent="0" algn="l" defTabSz="914400" rtl="0" eaLnBrk="1" fontAlgn="auto" latinLnBrk="0" hangingPunct="1">
              <a:lnSpc>
                <a:spcPct val="90000"/>
              </a:lnSpc>
              <a:spcBef>
                <a:spcPts val="1000"/>
              </a:spcBef>
              <a:spcAft>
                <a:spcPts val="0"/>
              </a:spcAft>
              <a:buClr>
                <a:schemeClr val="accent3"/>
              </a:buClr>
              <a:buSzTx/>
              <a:buFont typeface="Wingdings" pitchFamily="2" charset="2"/>
              <a:buNone/>
              <a:tabLst/>
              <a:defRPr/>
            </a:pPr>
            <a:r>
              <a:rPr lang="en-US"/>
              <a:t>Click to add graph</a:t>
            </a:r>
          </a:p>
          <a:p>
            <a:endParaRPr lang="en-US"/>
          </a:p>
        </p:txBody>
      </p:sp>
      <p:sp>
        <p:nvSpPr>
          <p:cNvPr id="9" name="Text Placeholder 8">
            <a:extLst>
              <a:ext uri="{FF2B5EF4-FFF2-40B4-BE49-F238E27FC236}">
                <a16:creationId xmlns:a16="http://schemas.microsoft.com/office/drawing/2014/main" id="{92916E3E-2ACD-1A3D-3513-17225574DB4B}"/>
              </a:ext>
            </a:extLst>
          </p:cNvPr>
          <p:cNvSpPr>
            <a:spLocks noGrp="1"/>
          </p:cNvSpPr>
          <p:nvPr>
            <p:ph type="body" sz="quarter" idx="14"/>
          </p:nvPr>
        </p:nvSpPr>
        <p:spPr>
          <a:xfrm>
            <a:off x="317500" y="1784350"/>
            <a:ext cx="4826000" cy="3505200"/>
          </a:xfrm>
        </p:spPr>
        <p:txBody>
          <a:bodyPr/>
          <a:lstStyle>
            <a:lvl1pPr marL="0" indent="0">
              <a:buFontTx/>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778477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Graph slide_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13B94-9456-189F-2AF0-8478DF210AA8}"/>
              </a:ext>
            </a:extLst>
          </p:cNvPr>
          <p:cNvSpPr>
            <a:spLocks noGrp="1"/>
          </p:cNvSpPr>
          <p:nvPr>
            <p:ph type="title" hasCustomPrompt="1"/>
          </p:nvPr>
        </p:nvSpPr>
        <p:spPr>
          <a:xfrm>
            <a:off x="800100" y="191676"/>
            <a:ext cx="10515600" cy="581300"/>
          </a:xfrm>
        </p:spPr>
        <p:txBody>
          <a:bodyPr/>
          <a:lstStyle/>
          <a:p>
            <a:r>
              <a:rPr lang="en-US"/>
              <a:t>Click to edit title (32pt)</a:t>
            </a:r>
          </a:p>
        </p:txBody>
      </p:sp>
      <p:sp>
        <p:nvSpPr>
          <p:cNvPr id="5" name="Slide Number Placeholder 4">
            <a:extLst>
              <a:ext uri="{FF2B5EF4-FFF2-40B4-BE49-F238E27FC236}">
                <a16:creationId xmlns:a16="http://schemas.microsoft.com/office/drawing/2014/main" id="{FC00D2C9-46DA-5495-EA64-D5FD83AF0B3B}"/>
              </a:ext>
            </a:extLst>
          </p:cNvPr>
          <p:cNvSpPr>
            <a:spLocks noGrp="1"/>
          </p:cNvSpPr>
          <p:nvPr>
            <p:ph type="sldNum" sz="quarter" idx="12"/>
          </p:nvPr>
        </p:nvSpPr>
        <p:spPr/>
        <p:txBody>
          <a:bodyPr/>
          <a:lstStyle/>
          <a:p>
            <a:fld id="{B3F0CCF6-7F1D-1243-94FE-BC32E4D380E0}" type="slidenum">
              <a:rPr lang="en-US" smtClean="0"/>
              <a:t>‹#›</a:t>
            </a:fld>
            <a:endParaRPr lang="en-US"/>
          </a:p>
        </p:txBody>
      </p:sp>
      <p:sp>
        <p:nvSpPr>
          <p:cNvPr id="7" name="Chart Placeholder 6">
            <a:extLst>
              <a:ext uri="{FF2B5EF4-FFF2-40B4-BE49-F238E27FC236}">
                <a16:creationId xmlns:a16="http://schemas.microsoft.com/office/drawing/2014/main" id="{A7E382E3-FC83-56A5-549F-6FA1D850464C}"/>
              </a:ext>
            </a:extLst>
          </p:cNvPr>
          <p:cNvSpPr>
            <a:spLocks noGrp="1"/>
          </p:cNvSpPr>
          <p:nvPr>
            <p:ph type="chart" sz="quarter" idx="13" hasCustomPrompt="1"/>
          </p:nvPr>
        </p:nvSpPr>
        <p:spPr>
          <a:xfrm>
            <a:off x="217871" y="2391323"/>
            <a:ext cx="11680058" cy="3623221"/>
          </a:xfrm>
        </p:spPr>
        <p:txBody>
          <a:bodyPr/>
          <a:lstStyle>
            <a:lvl1pPr marL="0" indent="0">
              <a:buNone/>
              <a:defRPr/>
            </a:lvl1pPr>
          </a:lstStyle>
          <a:p>
            <a:r>
              <a:rPr lang="en-US"/>
              <a:t>Click to add graph</a:t>
            </a:r>
          </a:p>
        </p:txBody>
      </p:sp>
      <p:sp>
        <p:nvSpPr>
          <p:cNvPr id="9" name="Text Placeholder 8">
            <a:extLst>
              <a:ext uri="{FF2B5EF4-FFF2-40B4-BE49-F238E27FC236}">
                <a16:creationId xmlns:a16="http://schemas.microsoft.com/office/drawing/2014/main" id="{92916E3E-2ACD-1A3D-3513-17225574DB4B}"/>
              </a:ext>
            </a:extLst>
          </p:cNvPr>
          <p:cNvSpPr>
            <a:spLocks noGrp="1"/>
          </p:cNvSpPr>
          <p:nvPr>
            <p:ph type="body" sz="quarter" idx="14"/>
          </p:nvPr>
        </p:nvSpPr>
        <p:spPr>
          <a:xfrm>
            <a:off x="217871" y="983060"/>
            <a:ext cx="11680059" cy="1198179"/>
          </a:xfrm>
        </p:spPr>
        <p:txBody>
          <a:bodyPr/>
          <a:lstStyle>
            <a:lvl1pPr marL="0" indent="0">
              <a:buFontTx/>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47146819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Video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13B94-9456-189F-2AF0-8478DF210AA8}"/>
              </a:ext>
            </a:extLst>
          </p:cNvPr>
          <p:cNvSpPr>
            <a:spLocks noGrp="1"/>
          </p:cNvSpPr>
          <p:nvPr>
            <p:ph type="title" hasCustomPrompt="1"/>
          </p:nvPr>
        </p:nvSpPr>
        <p:spPr>
          <a:xfrm>
            <a:off x="800100" y="191676"/>
            <a:ext cx="10515600" cy="581300"/>
          </a:xfrm>
        </p:spPr>
        <p:txBody>
          <a:bodyPr/>
          <a:lstStyle/>
          <a:p>
            <a:r>
              <a:rPr lang="en-US"/>
              <a:t>Click to edit title (32pt)</a:t>
            </a:r>
          </a:p>
        </p:txBody>
      </p:sp>
      <p:sp>
        <p:nvSpPr>
          <p:cNvPr id="5" name="Slide Number Placeholder 4">
            <a:extLst>
              <a:ext uri="{FF2B5EF4-FFF2-40B4-BE49-F238E27FC236}">
                <a16:creationId xmlns:a16="http://schemas.microsoft.com/office/drawing/2014/main" id="{FC00D2C9-46DA-5495-EA64-D5FD83AF0B3B}"/>
              </a:ext>
            </a:extLst>
          </p:cNvPr>
          <p:cNvSpPr>
            <a:spLocks noGrp="1"/>
          </p:cNvSpPr>
          <p:nvPr>
            <p:ph type="sldNum" sz="quarter" idx="12"/>
          </p:nvPr>
        </p:nvSpPr>
        <p:spPr/>
        <p:txBody>
          <a:bodyPr/>
          <a:lstStyle/>
          <a:p>
            <a:fld id="{B3F0CCF6-7F1D-1243-94FE-BC32E4D380E0}" type="slidenum">
              <a:rPr lang="en-US" smtClean="0"/>
              <a:t>‹#›</a:t>
            </a:fld>
            <a:endParaRPr lang="en-US"/>
          </a:p>
        </p:txBody>
      </p:sp>
      <p:sp>
        <p:nvSpPr>
          <p:cNvPr id="6" name="Media Placeholder 5">
            <a:extLst>
              <a:ext uri="{FF2B5EF4-FFF2-40B4-BE49-F238E27FC236}">
                <a16:creationId xmlns:a16="http://schemas.microsoft.com/office/drawing/2014/main" id="{87C06896-3A17-3D8B-AE77-DFA4C31BD22F}"/>
              </a:ext>
            </a:extLst>
          </p:cNvPr>
          <p:cNvSpPr>
            <a:spLocks noGrp="1"/>
          </p:cNvSpPr>
          <p:nvPr>
            <p:ph type="media" sz="quarter" idx="13" hasCustomPrompt="1"/>
          </p:nvPr>
        </p:nvSpPr>
        <p:spPr>
          <a:xfrm>
            <a:off x="266700" y="1016000"/>
            <a:ext cx="11444288" cy="4876800"/>
          </a:xfrm>
        </p:spPr>
        <p:txBody>
          <a:bodyPr/>
          <a:lstStyle/>
          <a:p>
            <a:r>
              <a:rPr lang="en-US"/>
              <a:t>Click to add video</a:t>
            </a:r>
          </a:p>
        </p:txBody>
      </p:sp>
    </p:spTree>
    <p:extLst>
      <p:ext uri="{BB962C8B-B14F-4D97-AF65-F5344CB8AC3E}">
        <p14:creationId xmlns:p14="http://schemas.microsoft.com/office/powerpoint/2010/main" val="269457532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meline slide_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13B94-9456-189F-2AF0-8478DF210AA8}"/>
              </a:ext>
            </a:extLst>
          </p:cNvPr>
          <p:cNvSpPr>
            <a:spLocks noGrp="1"/>
          </p:cNvSpPr>
          <p:nvPr>
            <p:ph type="title" hasCustomPrompt="1"/>
          </p:nvPr>
        </p:nvSpPr>
        <p:spPr>
          <a:xfrm>
            <a:off x="800100" y="191676"/>
            <a:ext cx="10515600" cy="581300"/>
          </a:xfrm>
        </p:spPr>
        <p:txBody>
          <a:bodyPr/>
          <a:lstStyle/>
          <a:p>
            <a:r>
              <a:rPr lang="en-US"/>
              <a:t>Click to edit title (32pt)</a:t>
            </a:r>
          </a:p>
        </p:txBody>
      </p:sp>
      <p:sp>
        <p:nvSpPr>
          <p:cNvPr id="5" name="Slide Number Placeholder 4">
            <a:extLst>
              <a:ext uri="{FF2B5EF4-FFF2-40B4-BE49-F238E27FC236}">
                <a16:creationId xmlns:a16="http://schemas.microsoft.com/office/drawing/2014/main" id="{FC00D2C9-46DA-5495-EA64-D5FD83AF0B3B}"/>
              </a:ext>
            </a:extLst>
          </p:cNvPr>
          <p:cNvSpPr>
            <a:spLocks noGrp="1"/>
          </p:cNvSpPr>
          <p:nvPr>
            <p:ph type="sldNum" sz="quarter" idx="12"/>
          </p:nvPr>
        </p:nvSpPr>
        <p:spPr/>
        <p:txBody>
          <a:bodyPr/>
          <a:lstStyle/>
          <a:p>
            <a:fld id="{B3F0CCF6-7F1D-1243-94FE-BC32E4D380E0}" type="slidenum">
              <a:rPr lang="en-US" smtClean="0"/>
              <a:t>‹#›</a:t>
            </a:fld>
            <a:endParaRPr lang="en-US"/>
          </a:p>
        </p:txBody>
      </p:sp>
      <p:grpSp>
        <p:nvGrpSpPr>
          <p:cNvPr id="24" name="Group 23">
            <a:extLst>
              <a:ext uri="{FF2B5EF4-FFF2-40B4-BE49-F238E27FC236}">
                <a16:creationId xmlns:a16="http://schemas.microsoft.com/office/drawing/2014/main" id="{8FD3D5AD-D6D2-156B-9E27-DF1743367EEC}"/>
              </a:ext>
            </a:extLst>
          </p:cNvPr>
          <p:cNvGrpSpPr/>
          <p:nvPr userDrawn="1"/>
        </p:nvGrpSpPr>
        <p:grpSpPr>
          <a:xfrm>
            <a:off x="7761685" y="2962179"/>
            <a:ext cx="4597955" cy="382779"/>
            <a:chOff x="7761685" y="2962179"/>
            <a:chExt cx="4597955" cy="382779"/>
          </a:xfrm>
        </p:grpSpPr>
        <p:cxnSp>
          <p:nvCxnSpPr>
            <p:cNvPr id="4" name="Straight Connector 3">
              <a:extLst>
                <a:ext uri="{FF2B5EF4-FFF2-40B4-BE49-F238E27FC236}">
                  <a16:creationId xmlns:a16="http://schemas.microsoft.com/office/drawing/2014/main" id="{338B4107-3C12-CE1C-90DD-C8C7252FD2E9}"/>
                </a:ext>
              </a:extLst>
            </p:cNvPr>
            <p:cNvCxnSpPr>
              <a:cxnSpLocks/>
            </p:cNvCxnSpPr>
            <p:nvPr userDrawn="1"/>
          </p:nvCxnSpPr>
          <p:spPr>
            <a:xfrm>
              <a:off x="7985760" y="3153569"/>
              <a:ext cx="4373880" cy="0"/>
            </a:xfrm>
            <a:prstGeom prst="line">
              <a:avLst/>
            </a:prstGeom>
            <a:ln w="25400"/>
          </p:spPr>
          <p:style>
            <a:lnRef idx="2">
              <a:schemeClr val="accent1"/>
            </a:lnRef>
            <a:fillRef idx="0">
              <a:schemeClr val="accent1"/>
            </a:fillRef>
            <a:effectRef idx="1">
              <a:schemeClr val="accent1"/>
            </a:effectRef>
            <a:fontRef idx="minor">
              <a:schemeClr val="tx1"/>
            </a:fontRef>
          </p:style>
        </p:cxnSp>
        <p:sp>
          <p:nvSpPr>
            <p:cNvPr id="7" name="Oval 6">
              <a:extLst>
                <a:ext uri="{FF2B5EF4-FFF2-40B4-BE49-F238E27FC236}">
                  <a16:creationId xmlns:a16="http://schemas.microsoft.com/office/drawing/2014/main" id="{5BE7852F-88D3-A872-E460-2AC39312ACE7}"/>
                </a:ext>
              </a:extLst>
            </p:cNvPr>
            <p:cNvSpPr/>
            <p:nvPr userDrawn="1"/>
          </p:nvSpPr>
          <p:spPr>
            <a:xfrm>
              <a:off x="7761685" y="2962179"/>
              <a:ext cx="382779" cy="38277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 Placeholder 11">
            <a:extLst>
              <a:ext uri="{FF2B5EF4-FFF2-40B4-BE49-F238E27FC236}">
                <a16:creationId xmlns:a16="http://schemas.microsoft.com/office/drawing/2014/main" id="{CF586035-0C8D-B4FE-ECC0-1743E66EC7F0}"/>
              </a:ext>
            </a:extLst>
          </p:cNvPr>
          <p:cNvSpPr>
            <a:spLocks noGrp="1"/>
          </p:cNvSpPr>
          <p:nvPr>
            <p:ph type="body" sz="quarter" idx="13" hasCustomPrompt="1"/>
          </p:nvPr>
        </p:nvSpPr>
        <p:spPr>
          <a:xfrm>
            <a:off x="7764780" y="4241060"/>
            <a:ext cx="4010328" cy="1484486"/>
          </a:xfrm>
        </p:spPr>
        <p:txBody>
          <a:bodyPr/>
          <a:lstStyle>
            <a:lvl1pPr marL="0" indent="0">
              <a:buNone/>
              <a:defRPr sz="1800" b="0"/>
            </a:lvl1pPr>
            <a:lvl2pPr marL="457200" indent="0">
              <a:buNone/>
              <a:defRPr/>
            </a:lvl2pPr>
          </a:lstStyle>
          <a:p>
            <a:pPr lvl="0"/>
            <a:r>
              <a:rPr lang="en-US"/>
              <a:t>Edit date 1 information</a:t>
            </a:r>
          </a:p>
        </p:txBody>
      </p:sp>
      <p:sp>
        <p:nvSpPr>
          <p:cNvPr id="14" name="Text Placeholder 13">
            <a:extLst>
              <a:ext uri="{FF2B5EF4-FFF2-40B4-BE49-F238E27FC236}">
                <a16:creationId xmlns:a16="http://schemas.microsoft.com/office/drawing/2014/main" id="{EE3C72F4-7AC3-8820-AE3B-0BD2D2B76016}"/>
              </a:ext>
            </a:extLst>
          </p:cNvPr>
          <p:cNvSpPr>
            <a:spLocks noGrp="1"/>
          </p:cNvSpPr>
          <p:nvPr>
            <p:ph type="body" sz="quarter" idx="14" hasCustomPrompt="1"/>
          </p:nvPr>
        </p:nvSpPr>
        <p:spPr>
          <a:xfrm>
            <a:off x="7764781" y="3704431"/>
            <a:ext cx="2715610" cy="520700"/>
          </a:xfrm>
        </p:spPr>
        <p:txBody>
          <a:bodyPr/>
          <a:lstStyle>
            <a:lvl1pPr marL="0" indent="0">
              <a:buNone/>
              <a:defRPr/>
            </a:lvl1pPr>
          </a:lstStyle>
          <a:p>
            <a:pPr lvl="0"/>
            <a:r>
              <a:rPr lang="en-US"/>
              <a:t>Edit date 1 title</a:t>
            </a:r>
          </a:p>
        </p:txBody>
      </p:sp>
      <p:sp>
        <p:nvSpPr>
          <p:cNvPr id="23" name="Text Placeholder 22">
            <a:extLst>
              <a:ext uri="{FF2B5EF4-FFF2-40B4-BE49-F238E27FC236}">
                <a16:creationId xmlns:a16="http://schemas.microsoft.com/office/drawing/2014/main" id="{4E362274-6BF9-FFAE-0625-EB1ECDD9B651}"/>
              </a:ext>
            </a:extLst>
          </p:cNvPr>
          <p:cNvSpPr>
            <a:spLocks noGrp="1"/>
          </p:cNvSpPr>
          <p:nvPr>
            <p:ph type="body" sz="quarter" idx="15" hasCustomPrompt="1"/>
          </p:nvPr>
        </p:nvSpPr>
        <p:spPr>
          <a:xfrm>
            <a:off x="416892" y="1450974"/>
            <a:ext cx="6157912" cy="4506913"/>
          </a:xfrm>
        </p:spPr>
        <p:txBody>
          <a:bodyPr/>
          <a:lstStyle>
            <a:lvl1pPr marL="0" indent="0">
              <a:buNone/>
              <a:defRPr>
                <a:solidFill>
                  <a:schemeClr val="tx1"/>
                </a:solidFill>
              </a:defRPr>
            </a:lvl1pPr>
            <a:lvl2pPr marL="457200" indent="0">
              <a:buNone/>
              <a:defRPr/>
            </a:lvl2pPr>
          </a:lstStyle>
          <a:p>
            <a:pPr lvl="0"/>
            <a:r>
              <a:rPr lang="en-US"/>
              <a:t>Click to edit text box</a:t>
            </a:r>
          </a:p>
          <a:p>
            <a:pPr lvl="1"/>
            <a:r>
              <a:rPr lang="en-US"/>
              <a:t>Second level</a:t>
            </a:r>
          </a:p>
          <a:p>
            <a:pPr lvl="2"/>
            <a:endParaRPr lang="en-US"/>
          </a:p>
        </p:txBody>
      </p:sp>
    </p:spTree>
    <p:extLst>
      <p:ext uri="{BB962C8B-B14F-4D97-AF65-F5344CB8AC3E}">
        <p14:creationId xmlns:p14="http://schemas.microsoft.com/office/powerpoint/2010/main" val="187321028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meline 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13B94-9456-189F-2AF0-8478DF210AA8}"/>
              </a:ext>
            </a:extLst>
          </p:cNvPr>
          <p:cNvSpPr>
            <a:spLocks noGrp="1"/>
          </p:cNvSpPr>
          <p:nvPr>
            <p:ph type="title" hasCustomPrompt="1"/>
          </p:nvPr>
        </p:nvSpPr>
        <p:spPr>
          <a:xfrm>
            <a:off x="800100" y="191676"/>
            <a:ext cx="10515600" cy="581300"/>
          </a:xfrm>
        </p:spPr>
        <p:txBody>
          <a:bodyPr/>
          <a:lstStyle/>
          <a:p>
            <a:r>
              <a:rPr lang="en-US"/>
              <a:t>Click to edit title (32pt)</a:t>
            </a:r>
          </a:p>
        </p:txBody>
      </p:sp>
      <p:sp>
        <p:nvSpPr>
          <p:cNvPr id="5" name="Slide Number Placeholder 4">
            <a:extLst>
              <a:ext uri="{FF2B5EF4-FFF2-40B4-BE49-F238E27FC236}">
                <a16:creationId xmlns:a16="http://schemas.microsoft.com/office/drawing/2014/main" id="{FC00D2C9-46DA-5495-EA64-D5FD83AF0B3B}"/>
              </a:ext>
            </a:extLst>
          </p:cNvPr>
          <p:cNvSpPr>
            <a:spLocks noGrp="1"/>
          </p:cNvSpPr>
          <p:nvPr>
            <p:ph type="sldNum" sz="quarter" idx="12"/>
          </p:nvPr>
        </p:nvSpPr>
        <p:spPr/>
        <p:txBody>
          <a:bodyPr/>
          <a:lstStyle/>
          <a:p>
            <a:fld id="{B3F0CCF6-7F1D-1243-94FE-BC32E4D380E0}" type="slidenum">
              <a:rPr lang="en-US" smtClean="0"/>
              <a:t>‹#›</a:t>
            </a:fld>
            <a:endParaRPr lang="en-US"/>
          </a:p>
        </p:txBody>
      </p:sp>
      <p:grpSp>
        <p:nvGrpSpPr>
          <p:cNvPr id="3" name="Group 2">
            <a:extLst>
              <a:ext uri="{FF2B5EF4-FFF2-40B4-BE49-F238E27FC236}">
                <a16:creationId xmlns:a16="http://schemas.microsoft.com/office/drawing/2014/main" id="{5427D51E-5F46-B9F8-1C74-4EE302C0F192}"/>
              </a:ext>
            </a:extLst>
          </p:cNvPr>
          <p:cNvGrpSpPr/>
          <p:nvPr userDrawn="1"/>
        </p:nvGrpSpPr>
        <p:grpSpPr>
          <a:xfrm>
            <a:off x="0" y="2962179"/>
            <a:ext cx="12192000" cy="383244"/>
            <a:chOff x="0" y="2962179"/>
            <a:chExt cx="12192000" cy="383244"/>
          </a:xfrm>
        </p:grpSpPr>
        <p:cxnSp>
          <p:nvCxnSpPr>
            <p:cNvPr id="4" name="Straight Connector 3">
              <a:extLst>
                <a:ext uri="{FF2B5EF4-FFF2-40B4-BE49-F238E27FC236}">
                  <a16:creationId xmlns:a16="http://schemas.microsoft.com/office/drawing/2014/main" id="{338B4107-3C12-CE1C-90DD-C8C7252FD2E9}"/>
                </a:ext>
              </a:extLst>
            </p:cNvPr>
            <p:cNvCxnSpPr/>
            <p:nvPr userDrawn="1"/>
          </p:nvCxnSpPr>
          <p:spPr>
            <a:xfrm>
              <a:off x="0" y="3153569"/>
              <a:ext cx="12192000" cy="0"/>
            </a:xfrm>
            <a:prstGeom prst="line">
              <a:avLst/>
            </a:prstGeom>
            <a:ln w="25400"/>
          </p:spPr>
          <p:style>
            <a:lnRef idx="2">
              <a:schemeClr val="accent1"/>
            </a:lnRef>
            <a:fillRef idx="0">
              <a:schemeClr val="accent1"/>
            </a:fillRef>
            <a:effectRef idx="1">
              <a:schemeClr val="accent1"/>
            </a:effectRef>
            <a:fontRef idx="minor">
              <a:schemeClr val="tx1"/>
            </a:fontRef>
          </p:style>
        </p:cxnSp>
        <p:sp>
          <p:nvSpPr>
            <p:cNvPr id="7" name="Oval 6">
              <a:extLst>
                <a:ext uri="{FF2B5EF4-FFF2-40B4-BE49-F238E27FC236}">
                  <a16:creationId xmlns:a16="http://schemas.microsoft.com/office/drawing/2014/main" id="{5BE7852F-88D3-A872-E460-2AC39312ACE7}"/>
                </a:ext>
              </a:extLst>
            </p:cNvPr>
            <p:cNvSpPr/>
            <p:nvPr userDrawn="1"/>
          </p:nvSpPr>
          <p:spPr>
            <a:xfrm>
              <a:off x="1178005" y="2962179"/>
              <a:ext cx="382779" cy="38277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25823B87-F899-E615-6598-5F36FDE5BCF0}"/>
                </a:ext>
              </a:extLst>
            </p:cNvPr>
            <p:cNvSpPr/>
            <p:nvPr userDrawn="1"/>
          </p:nvSpPr>
          <p:spPr>
            <a:xfrm>
              <a:off x="4244398" y="2962179"/>
              <a:ext cx="382779" cy="38277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18BEE344-6962-FE50-D199-4CD410745803}"/>
                </a:ext>
              </a:extLst>
            </p:cNvPr>
            <p:cNvSpPr/>
            <p:nvPr userDrawn="1"/>
          </p:nvSpPr>
          <p:spPr>
            <a:xfrm>
              <a:off x="7310791" y="2962644"/>
              <a:ext cx="382779" cy="38277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BFEC090-CDB3-3876-5A02-C861294EEC16}"/>
                </a:ext>
              </a:extLst>
            </p:cNvPr>
            <p:cNvSpPr/>
            <p:nvPr userDrawn="1"/>
          </p:nvSpPr>
          <p:spPr>
            <a:xfrm>
              <a:off x="10377184" y="2962644"/>
              <a:ext cx="382779" cy="38277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 Placeholder 11">
            <a:extLst>
              <a:ext uri="{FF2B5EF4-FFF2-40B4-BE49-F238E27FC236}">
                <a16:creationId xmlns:a16="http://schemas.microsoft.com/office/drawing/2014/main" id="{CF586035-0C8D-B4FE-ECC0-1743E66EC7F0}"/>
              </a:ext>
            </a:extLst>
          </p:cNvPr>
          <p:cNvSpPr>
            <a:spLocks noGrp="1"/>
          </p:cNvSpPr>
          <p:nvPr>
            <p:ph type="body" sz="quarter" idx="13" hasCustomPrompt="1"/>
          </p:nvPr>
        </p:nvSpPr>
        <p:spPr>
          <a:xfrm>
            <a:off x="800101" y="2049517"/>
            <a:ext cx="2715610" cy="719351"/>
          </a:xfrm>
        </p:spPr>
        <p:txBody>
          <a:bodyPr/>
          <a:lstStyle>
            <a:lvl1pPr marL="0" indent="0">
              <a:buNone/>
              <a:defRPr sz="1800" b="0"/>
            </a:lvl1pPr>
            <a:lvl2pPr marL="457200" indent="0">
              <a:buNone/>
              <a:defRPr/>
            </a:lvl2pPr>
          </a:lstStyle>
          <a:p>
            <a:pPr lvl="0"/>
            <a:r>
              <a:rPr lang="en-US"/>
              <a:t>Edit date 1 information</a:t>
            </a:r>
          </a:p>
        </p:txBody>
      </p:sp>
      <p:sp>
        <p:nvSpPr>
          <p:cNvPr id="14" name="Text Placeholder 13">
            <a:extLst>
              <a:ext uri="{FF2B5EF4-FFF2-40B4-BE49-F238E27FC236}">
                <a16:creationId xmlns:a16="http://schemas.microsoft.com/office/drawing/2014/main" id="{EE3C72F4-7AC3-8820-AE3B-0BD2D2B76016}"/>
              </a:ext>
            </a:extLst>
          </p:cNvPr>
          <p:cNvSpPr>
            <a:spLocks noGrp="1"/>
          </p:cNvSpPr>
          <p:nvPr>
            <p:ph type="body" sz="quarter" idx="14" hasCustomPrompt="1"/>
          </p:nvPr>
        </p:nvSpPr>
        <p:spPr>
          <a:xfrm>
            <a:off x="800101" y="1512888"/>
            <a:ext cx="2715610" cy="520700"/>
          </a:xfrm>
        </p:spPr>
        <p:txBody>
          <a:bodyPr/>
          <a:lstStyle>
            <a:lvl1pPr marL="0" indent="0">
              <a:buNone/>
              <a:defRPr/>
            </a:lvl1pPr>
          </a:lstStyle>
          <a:p>
            <a:pPr lvl="0"/>
            <a:r>
              <a:rPr lang="en-US"/>
              <a:t>Edit date 1 title</a:t>
            </a:r>
          </a:p>
        </p:txBody>
      </p:sp>
      <p:sp>
        <p:nvSpPr>
          <p:cNvPr id="15" name="Text Placeholder 11">
            <a:extLst>
              <a:ext uri="{FF2B5EF4-FFF2-40B4-BE49-F238E27FC236}">
                <a16:creationId xmlns:a16="http://schemas.microsoft.com/office/drawing/2014/main" id="{72F3F650-24BE-42A9-965C-BAB0288B744E}"/>
              </a:ext>
            </a:extLst>
          </p:cNvPr>
          <p:cNvSpPr>
            <a:spLocks noGrp="1"/>
          </p:cNvSpPr>
          <p:nvPr>
            <p:ph type="body" sz="quarter" idx="15" hasCustomPrompt="1"/>
          </p:nvPr>
        </p:nvSpPr>
        <p:spPr>
          <a:xfrm>
            <a:off x="4244399" y="4126970"/>
            <a:ext cx="2802788" cy="719351"/>
          </a:xfrm>
        </p:spPr>
        <p:txBody>
          <a:bodyPr/>
          <a:lstStyle>
            <a:lvl1pPr marL="0" indent="0">
              <a:buNone/>
              <a:defRPr sz="1800" b="0"/>
            </a:lvl1pPr>
            <a:lvl2pPr marL="457200" indent="0">
              <a:buNone/>
              <a:defRPr/>
            </a:lvl2pPr>
          </a:lstStyle>
          <a:p>
            <a:pPr lvl="0"/>
            <a:r>
              <a:rPr lang="en-US"/>
              <a:t>Edit date 2 information</a:t>
            </a:r>
          </a:p>
        </p:txBody>
      </p:sp>
      <p:sp>
        <p:nvSpPr>
          <p:cNvPr id="16" name="Text Placeholder 13">
            <a:extLst>
              <a:ext uri="{FF2B5EF4-FFF2-40B4-BE49-F238E27FC236}">
                <a16:creationId xmlns:a16="http://schemas.microsoft.com/office/drawing/2014/main" id="{A2ECB8CE-A5FB-514D-86C9-096F15C9465F}"/>
              </a:ext>
            </a:extLst>
          </p:cNvPr>
          <p:cNvSpPr>
            <a:spLocks noGrp="1"/>
          </p:cNvSpPr>
          <p:nvPr>
            <p:ph type="body" sz="quarter" idx="16" hasCustomPrompt="1"/>
          </p:nvPr>
        </p:nvSpPr>
        <p:spPr>
          <a:xfrm>
            <a:off x="4244398" y="3590341"/>
            <a:ext cx="2802789" cy="520700"/>
          </a:xfrm>
        </p:spPr>
        <p:txBody>
          <a:bodyPr/>
          <a:lstStyle>
            <a:lvl1pPr marL="0" indent="0">
              <a:buNone/>
              <a:defRPr/>
            </a:lvl1pPr>
          </a:lstStyle>
          <a:p>
            <a:pPr lvl="0"/>
            <a:r>
              <a:rPr lang="en-US"/>
              <a:t>Edit date 2 title</a:t>
            </a:r>
          </a:p>
        </p:txBody>
      </p:sp>
      <p:sp>
        <p:nvSpPr>
          <p:cNvPr id="17" name="Text Placeholder 11">
            <a:extLst>
              <a:ext uri="{FF2B5EF4-FFF2-40B4-BE49-F238E27FC236}">
                <a16:creationId xmlns:a16="http://schemas.microsoft.com/office/drawing/2014/main" id="{5DAD9CF1-81B2-DAD0-4692-E22160C86D81}"/>
              </a:ext>
            </a:extLst>
          </p:cNvPr>
          <p:cNvSpPr>
            <a:spLocks noGrp="1"/>
          </p:cNvSpPr>
          <p:nvPr>
            <p:ph type="body" sz="quarter" idx="17" hasCustomPrompt="1"/>
          </p:nvPr>
        </p:nvSpPr>
        <p:spPr>
          <a:xfrm>
            <a:off x="7310791" y="2055357"/>
            <a:ext cx="2526891" cy="719351"/>
          </a:xfrm>
        </p:spPr>
        <p:txBody>
          <a:bodyPr/>
          <a:lstStyle>
            <a:lvl1pPr marL="0" indent="0">
              <a:buNone/>
              <a:defRPr sz="1800" b="0"/>
            </a:lvl1pPr>
            <a:lvl2pPr marL="457200" indent="0">
              <a:buNone/>
              <a:defRPr/>
            </a:lvl2pPr>
          </a:lstStyle>
          <a:p>
            <a:pPr lvl="0"/>
            <a:r>
              <a:rPr lang="en-US"/>
              <a:t>Edit date 3 information</a:t>
            </a:r>
          </a:p>
        </p:txBody>
      </p:sp>
      <p:sp>
        <p:nvSpPr>
          <p:cNvPr id="18" name="Text Placeholder 13">
            <a:extLst>
              <a:ext uri="{FF2B5EF4-FFF2-40B4-BE49-F238E27FC236}">
                <a16:creationId xmlns:a16="http://schemas.microsoft.com/office/drawing/2014/main" id="{94B91487-3E90-E8E5-509D-E730B67AEFA3}"/>
              </a:ext>
            </a:extLst>
          </p:cNvPr>
          <p:cNvSpPr>
            <a:spLocks noGrp="1"/>
          </p:cNvSpPr>
          <p:nvPr>
            <p:ph type="body" sz="quarter" idx="18" hasCustomPrompt="1"/>
          </p:nvPr>
        </p:nvSpPr>
        <p:spPr>
          <a:xfrm>
            <a:off x="7310791" y="1518728"/>
            <a:ext cx="2526891" cy="520700"/>
          </a:xfrm>
        </p:spPr>
        <p:txBody>
          <a:bodyPr/>
          <a:lstStyle>
            <a:lvl1pPr marL="0" indent="0">
              <a:buNone/>
              <a:defRPr/>
            </a:lvl1pPr>
          </a:lstStyle>
          <a:p>
            <a:pPr lvl="0"/>
            <a:r>
              <a:rPr lang="en-US"/>
              <a:t>Edit date 3 title</a:t>
            </a:r>
          </a:p>
        </p:txBody>
      </p:sp>
      <p:sp>
        <p:nvSpPr>
          <p:cNvPr id="19" name="Text Placeholder 11">
            <a:extLst>
              <a:ext uri="{FF2B5EF4-FFF2-40B4-BE49-F238E27FC236}">
                <a16:creationId xmlns:a16="http://schemas.microsoft.com/office/drawing/2014/main" id="{36A130FD-3C3E-3A36-4C09-88B8A4536B59}"/>
              </a:ext>
            </a:extLst>
          </p:cNvPr>
          <p:cNvSpPr>
            <a:spLocks noGrp="1"/>
          </p:cNvSpPr>
          <p:nvPr>
            <p:ph type="body" sz="quarter" idx="19" hasCustomPrompt="1"/>
          </p:nvPr>
        </p:nvSpPr>
        <p:spPr>
          <a:xfrm>
            <a:off x="9593263" y="4085649"/>
            <a:ext cx="2357000" cy="719351"/>
          </a:xfrm>
        </p:spPr>
        <p:txBody>
          <a:bodyPr/>
          <a:lstStyle>
            <a:lvl1pPr marL="0" indent="0">
              <a:buNone/>
              <a:defRPr sz="1800" b="0"/>
            </a:lvl1pPr>
            <a:lvl2pPr marL="457200" indent="0">
              <a:buNone/>
              <a:defRPr/>
            </a:lvl2pPr>
          </a:lstStyle>
          <a:p>
            <a:pPr lvl="0"/>
            <a:r>
              <a:rPr lang="en-US"/>
              <a:t>Edit date 4 information</a:t>
            </a:r>
          </a:p>
        </p:txBody>
      </p:sp>
      <p:sp>
        <p:nvSpPr>
          <p:cNvPr id="20" name="Text Placeholder 13">
            <a:extLst>
              <a:ext uri="{FF2B5EF4-FFF2-40B4-BE49-F238E27FC236}">
                <a16:creationId xmlns:a16="http://schemas.microsoft.com/office/drawing/2014/main" id="{41B7D740-CFEA-4110-EF60-6FAEBBC9A99C}"/>
              </a:ext>
            </a:extLst>
          </p:cNvPr>
          <p:cNvSpPr>
            <a:spLocks noGrp="1"/>
          </p:cNvSpPr>
          <p:nvPr>
            <p:ph type="body" sz="quarter" idx="20" hasCustomPrompt="1"/>
          </p:nvPr>
        </p:nvSpPr>
        <p:spPr>
          <a:xfrm>
            <a:off x="9593263" y="3549020"/>
            <a:ext cx="2357000" cy="520700"/>
          </a:xfrm>
        </p:spPr>
        <p:txBody>
          <a:bodyPr/>
          <a:lstStyle>
            <a:lvl1pPr marL="0" indent="0">
              <a:buNone/>
              <a:defRPr/>
            </a:lvl1pPr>
          </a:lstStyle>
          <a:p>
            <a:pPr lvl="0"/>
            <a:r>
              <a:rPr lang="en-US"/>
              <a:t>Edit date 4 title</a:t>
            </a:r>
          </a:p>
        </p:txBody>
      </p:sp>
    </p:spTree>
    <p:extLst>
      <p:ext uri="{BB962C8B-B14F-4D97-AF65-F5344CB8AC3E}">
        <p14:creationId xmlns:p14="http://schemas.microsoft.com/office/powerpoint/2010/main" val="30257988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imeline 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13B94-9456-189F-2AF0-8478DF210AA8}"/>
              </a:ext>
            </a:extLst>
          </p:cNvPr>
          <p:cNvSpPr>
            <a:spLocks noGrp="1"/>
          </p:cNvSpPr>
          <p:nvPr>
            <p:ph type="title" hasCustomPrompt="1"/>
          </p:nvPr>
        </p:nvSpPr>
        <p:spPr>
          <a:xfrm>
            <a:off x="800100" y="191676"/>
            <a:ext cx="10515600" cy="581300"/>
          </a:xfrm>
        </p:spPr>
        <p:txBody>
          <a:bodyPr/>
          <a:lstStyle/>
          <a:p>
            <a:r>
              <a:rPr lang="en-US"/>
              <a:t>Click to edit title (32pt)</a:t>
            </a:r>
          </a:p>
        </p:txBody>
      </p:sp>
      <p:sp>
        <p:nvSpPr>
          <p:cNvPr id="5" name="Slide Number Placeholder 4">
            <a:extLst>
              <a:ext uri="{FF2B5EF4-FFF2-40B4-BE49-F238E27FC236}">
                <a16:creationId xmlns:a16="http://schemas.microsoft.com/office/drawing/2014/main" id="{FC00D2C9-46DA-5495-EA64-D5FD83AF0B3B}"/>
              </a:ext>
            </a:extLst>
          </p:cNvPr>
          <p:cNvSpPr>
            <a:spLocks noGrp="1"/>
          </p:cNvSpPr>
          <p:nvPr>
            <p:ph type="sldNum" sz="quarter" idx="12"/>
          </p:nvPr>
        </p:nvSpPr>
        <p:spPr/>
        <p:txBody>
          <a:bodyPr/>
          <a:lstStyle/>
          <a:p>
            <a:fld id="{B3F0CCF6-7F1D-1243-94FE-BC32E4D380E0}" type="slidenum">
              <a:rPr lang="en-US" smtClean="0"/>
              <a:t>‹#›</a:t>
            </a:fld>
            <a:endParaRPr lang="en-US"/>
          </a:p>
        </p:txBody>
      </p:sp>
      <p:grpSp>
        <p:nvGrpSpPr>
          <p:cNvPr id="24" name="Group 23">
            <a:extLst>
              <a:ext uri="{FF2B5EF4-FFF2-40B4-BE49-F238E27FC236}">
                <a16:creationId xmlns:a16="http://schemas.microsoft.com/office/drawing/2014/main" id="{26A2093C-9790-D73F-7A54-B12C06380A54}"/>
              </a:ext>
            </a:extLst>
          </p:cNvPr>
          <p:cNvGrpSpPr/>
          <p:nvPr userDrawn="1"/>
        </p:nvGrpSpPr>
        <p:grpSpPr>
          <a:xfrm>
            <a:off x="0" y="2962179"/>
            <a:ext cx="1987504" cy="382779"/>
            <a:chOff x="0" y="2962179"/>
            <a:chExt cx="1987504" cy="382779"/>
          </a:xfrm>
        </p:grpSpPr>
        <p:cxnSp>
          <p:nvCxnSpPr>
            <p:cNvPr id="4" name="Straight Connector 3">
              <a:extLst>
                <a:ext uri="{FF2B5EF4-FFF2-40B4-BE49-F238E27FC236}">
                  <a16:creationId xmlns:a16="http://schemas.microsoft.com/office/drawing/2014/main" id="{338B4107-3C12-CE1C-90DD-C8C7252FD2E9}"/>
                </a:ext>
              </a:extLst>
            </p:cNvPr>
            <p:cNvCxnSpPr>
              <a:cxnSpLocks/>
            </p:cNvCxnSpPr>
            <p:nvPr userDrawn="1"/>
          </p:nvCxnSpPr>
          <p:spPr>
            <a:xfrm>
              <a:off x="0" y="3153569"/>
              <a:ext cx="1813560" cy="0"/>
            </a:xfrm>
            <a:prstGeom prst="line">
              <a:avLst/>
            </a:prstGeom>
            <a:ln w="25400"/>
          </p:spPr>
          <p:style>
            <a:lnRef idx="2">
              <a:schemeClr val="accent1"/>
            </a:lnRef>
            <a:fillRef idx="0">
              <a:schemeClr val="accent1"/>
            </a:fillRef>
            <a:effectRef idx="1">
              <a:schemeClr val="accent1"/>
            </a:effectRef>
            <a:fontRef idx="minor">
              <a:schemeClr val="tx1"/>
            </a:fontRef>
          </p:style>
        </p:cxnSp>
        <p:sp>
          <p:nvSpPr>
            <p:cNvPr id="7" name="Oval 6">
              <a:extLst>
                <a:ext uri="{FF2B5EF4-FFF2-40B4-BE49-F238E27FC236}">
                  <a16:creationId xmlns:a16="http://schemas.microsoft.com/office/drawing/2014/main" id="{5BE7852F-88D3-A872-E460-2AC39312ACE7}"/>
                </a:ext>
              </a:extLst>
            </p:cNvPr>
            <p:cNvSpPr/>
            <p:nvPr userDrawn="1"/>
          </p:nvSpPr>
          <p:spPr>
            <a:xfrm>
              <a:off x="1604725" y="2962179"/>
              <a:ext cx="382779" cy="38277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 Placeholder 11">
            <a:extLst>
              <a:ext uri="{FF2B5EF4-FFF2-40B4-BE49-F238E27FC236}">
                <a16:creationId xmlns:a16="http://schemas.microsoft.com/office/drawing/2014/main" id="{CF586035-0C8D-B4FE-ECC0-1743E66EC7F0}"/>
              </a:ext>
            </a:extLst>
          </p:cNvPr>
          <p:cNvSpPr>
            <a:spLocks noGrp="1"/>
          </p:cNvSpPr>
          <p:nvPr>
            <p:ph type="body" sz="quarter" idx="13" hasCustomPrompt="1"/>
          </p:nvPr>
        </p:nvSpPr>
        <p:spPr>
          <a:xfrm>
            <a:off x="891540" y="4241060"/>
            <a:ext cx="3787139" cy="719351"/>
          </a:xfrm>
        </p:spPr>
        <p:txBody>
          <a:bodyPr/>
          <a:lstStyle>
            <a:lvl1pPr marL="0" indent="0">
              <a:buNone/>
              <a:defRPr sz="1800" b="0"/>
            </a:lvl1pPr>
            <a:lvl2pPr marL="457200" indent="0">
              <a:buNone/>
              <a:defRPr/>
            </a:lvl2pPr>
          </a:lstStyle>
          <a:p>
            <a:pPr lvl="0"/>
            <a:r>
              <a:rPr lang="en-US"/>
              <a:t>Edit date 1 information</a:t>
            </a:r>
          </a:p>
        </p:txBody>
      </p:sp>
      <p:sp>
        <p:nvSpPr>
          <p:cNvPr id="14" name="Text Placeholder 13">
            <a:extLst>
              <a:ext uri="{FF2B5EF4-FFF2-40B4-BE49-F238E27FC236}">
                <a16:creationId xmlns:a16="http://schemas.microsoft.com/office/drawing/2014/main" id="{EE3C72F4-7AC3-8820-AE3B-0BD2D2B76016}"/>
              </a:ext>
            </a:extLst>
          </p:cNvPr>
          <p:cNvSpPr>
            <a:spLocks noGrp="1"/>
          </p:cNvSpPr>
          <p:nvPr>
            <p:ph type="body" sz="quarter" idx="14" hasCustomPrompt="1"/>
          </p:nvPr>
        </p:nvSpPr>
        <p:spPr>
          <a:xfrm>
            <a:off x="891541" y="3704431"/>
            <a:ext cx="2715610" cy="520700"/>
          </a:xfrm>
        </p:spPr>
        <p:txBody>
          <a:bodyPr/>
          <a:lstStyle>
            <a:lvl1pPr marL="0" indent="0">
              <a:buNone/>
              <a:defRPr/>
            </a:lvl1pPr>
          </a:lstStyle>
          <a:p>
            <a:pPr lvl="0"/>
            <a:r>
              <a:rPr lang="en-US"/>
              <a:t>Edit date 1 title</a:t>
            </a:r>
          </a:p>
        </p:txBody>
      </p:sp>
      <p:sp>
        <p:nvSpPr>
          <p:cNvPr id="23" name="Text Placeholder 22">
            <a:extLst>
              <a:ext uri="{FF2B5EF4-FFF2-40B4-BE49-F238E27FC236}">
                <a16:creationId xmlns:a16="http://schemas.microsoft.com/office/drawing/2014/main" id="{CD48D60C-FEA0-478F-CBCC-ADA9B5DBBE13}"/>
              </a:ext>
            </a:extLst>
          </p:cNvPr>
          <p:cNvSpPr>
            <a:spLocks noGrp="1"/>
          </p:cNvSpPr>
          <p:nvPr>
            <p:ph type="body" sz="quarter" idx="15" hasCustomPrompt="1"/>
          </p:nvPr>
        </p:nvSpPr>
        <p:spPr>
          <a:xfrm>
            <a:off x="5409996" y="1783081"/>
            <a:ext cx="6553404" cy="3550920"/>
          </a:xfrm>
        </p:spPr>
        <p:txBody>
          <a:bodyPr/>
          <a:lstStyle>
            <a:lvl1pPr marL="0" indent="0">
              <a:buNone/>
              <a:defRPr/>
            </a:lvl1pPr>
            <a:lvl2pPr marL="457200" indent="0">
              <a:buNone/>
              <a:defRPr/>
            </a:lvl2pPr>
          </a:lstStyle>
          <a:p>
            <a:pPr lvl="0"/>
            <a:r>
              <a:rPr lang="en-US"/>
              <a:t>Click to edit text box</a:t>
            </a:r>
          </a:p>
          <a:p>
            <a:pPr lvl="1"/>
            <a:r>
              <a:rPr lang="en-US"/>
              <a:t>Second level</a:t>
            </a:r>
          </a:p>
        </p:txBody>
      </p:sp>
    </p:spTree>
    <p:extLst>
      <p:ext uri="{BB962C8B-B14F-4D97-AF65-F5344CB8AC3E}">
        <p14:creationId xmlns:p14="http://schemas.microsoft.com/office/powerpoint/2010/main" val="376283787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Questions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0" y="2230190"/>
            <a:ext cx="12192000" cy="1325563"/>
          </a:xfrm>
        </p:spPr>
        <p:txBody>
          <a:bodyPr/>
          <a:lstStyle>
            <a:lvl1pPr algn="ctr">
              <a:defRPr sz="7200" spc="50" baseline="0">
                <a:solidFill>
                  <a:schemeClr val="bg1"/>
                </a:solidFill>
              </a:defRPr>
            </a:lvl1pPr>
          </a:lstStyle>
          <a:p>
            <a:r>
              <a:rPr lang="en-US"/>
              <a:t>Questions?</a:t>
            </a:r>
          </a:p>
        </p:txBody>
      </p:sp>
      <p:sp>
        <p:nvSpPr>
          <p:cNvPr id="6" name="Slide Number Placeholder 5">
            <a:extLst>
              <a:ext uri="{FF2B5EF4-FFF2-40B4-BE49-F238E27FC236}">
                <a16:creationId xmlns:a16="http://schemas.microsoft.com/office/drawing/2014/main" id="{08152D46-AB9F-9340-05A5-4FC34B3915B3}"/>
              </a:ext>
            </a:extLst>
          </p:cNvPr>
          <p:cNvSpPr>
            <a:spLocks noGrp="1"/>
          </p:cNvSpPr>
          <p:nvPr>
            <p:ph type="sldNum" sz="quarter" idx="12"/>
          </p:nvPr>
        </p:nvSpPr>
        <p:spPr/>
        <p:txBody>
          <a:bodyPr/>
          <a:lstStyle/>
          <a:p>
            <a:fld id="{B3F0CCF6-7F1D-1243-94FE-BC32E4D380E0}" type="slidenum">
              <a:rPr lang="en-US" smtClean="0"/>
              <a:t>‹#›</a:t>
            </a:fld>
            <a:endParaRPr lang="en-US"/>
          </a:p>
        </p:txBody>
      </p:sp>
    </p:spTree>
    <p:extLst>
      <p:ext uri="{BB962C8B-B14F-4D97-AF65-F5344CB8AC3E}">
        <p14:creationId xmlns:p14="http://schemas.microsoft.com/office/powerpoint/2010/main" val="7231827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Questions 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Lst>
          </p:cNvPr>
          <p:cNvSpPr>
            <a:spLocks noGrp="1"/>
          </p:cNvSpPr>
          <p:nvPr>
            <p:ph type="sldNum" sz="quarter" idx="12"/>
          </p:nvPr>
        </p:nvSpPr>
        <p:spPr/>
        <p:txBody>
          <a:bodyPr/>
          <a:lstStyle/>
          <a:p>
            <a:fld id="{B3F0CCF6-7F1D-1243-94FE-BC32E4D380E0}" type="slidenum">
              <a:rPr lang="en-US" smtClean="0"/>
              <a:t>‹#›</a:t>
            </a:fld>
            <a:endParaRPr lang="en-US"/>
          </a:p>
        </p:txBody>
      </p:sp>
      <p:sp>
        <p:nvSpPr>
          <p:cNvPr id="3" name="Title 1">
            <a:extLst>
              <a:ext uri="{FF2B5EF4-FFF2-40B4-BE49-F238E27FC236}">
                <a16:creationId xmlns:a16="http://schemas.microsoft.com/office/drawing/2014/main" id="{D967BC77-2683-AB59-89A9-860E18C01AC4}"/>
              </a:ext>
            </a:extLst>
          </p:cNvPr>
          <p:cNvSpPr txBox="1">
            <a:spLocks/>
          </p:cNvSpPr>
          <p:nvPr userDrawn="1"/>
        </p:nvSpPr>
        <p:spPr>
          <a:xfrm>
            <a:off x="3423951" y="3509453"/>
            <a:ext cx="5718291" cy="777875"/>
          </a:xfrm>
          <a:prstGeom prst="rect">
            <a:avLst/>
          </a:prstGeom>
        </p:spPr>
        <p:txBody>
          <a:bodyPr vert="horz" lIns="91440" tIns="45720" rIns="91440" bIns="45720" rtlCol="0" anchor="ctr" anchorCtr="0">
            <a:noAutofit/>
          </a:bodyPr>
          <a:lstStyle>
            <a:lvl1pPr algn="l" defTabSz="914400" rtl="0" eaLnBrk="1" latinLnBrk="0" hangingPunct="1">
              <a:lnSpc>
                <a:spcPct val="90000"/>
              </a:lnSpc>
              <a:spcBef>
                <a:spcPct val="0"/>
              </a:spcBef>
              <a:buNone/>
              <a:defRPr sz="4000" b="1" kern="1200">
                <a:solidFill>
                  <a:schemeClr val="tx1">
                    <a:lumMod val="50000"/>
                  </a:schemeClr>
                </a:solidFill>
                <a:latin typeface="Roboto" panose="02000000000000000000" pitchFamily="2" charset="0"/>
                <a:ea typeface="Roboto" panose="02000000000000000000" pitchFamily="2" charset="0"/>
                <a:cs typeface="+mj-cs"/>
              </a:defRPr>
            </a:lvl1pPr>
          </a:lstStyle>
          <a:p>
            <a:r>
              <a:rPr lang="en-US" sz="3200" spc="60" baseline="0">
                <a:solidFill>
                  <a:schemeClr val="bg1"/>
                </a:solidFill>
              </a:rPr>
              <a:t>Thank you for attending</a:t>
            </a:r>
          </a:p>
        </p:txBody>
      </p:sp>
      <p:sp>
        <p:nvSpPr>
          <p:cNvPr id="4" name="Subtitle 2">
            <a:extLst>
              <a:ext uri="{FF2B5EF4-FFF2-40B4-BE49-F238E27FC236}">
                <a16:creationId xmlns:a16="http://schemas.microsoft.com/office/drawing/2014/main" id="{49C7CD23-EE86-9F48-E770-9DB4822DF7AE}"/>
              </a:ext>
            </a:extLst>
          </p:cNvPr>
          <p:cNvSpPr>
            <a:spLocks noGrp="1"/>
          </p:cNvSpPr>
          <p:nvPr>
            <p:ph type="subTitle" idx="1" hasCustomPrompt="1"/>
          </p:nvPr>
        </p:nvSpPr>
        <p:spPr>
          <a:xfrm>
            <a:off x="5052846" y="4389750"/>
            <a:ext cx="4073525" cy="535574"/>
          </a:xfrm>
        </p:spPr>
        <p:txBody>
          <a:bodyPr anchor="ctr" anchorCtr="0">
            <a:noAutofit/>
          </a:bodyPr>
          <a:lstStyle>
            <a:lvl1pPr marL="0" indent="0" algn="l">
              <a:buNone/>
              <a:defRPr sz="2000" b="1" spc="20" baseline="0">
                <a:solidFill>
                  <a:schemeClr val="bg1"/>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Presenter’s name</a:t>
            </a:r>
          </a:p>
        </p:txBody>
      </p:sp>
      <p:sp>
        <p:nvSpPr>
          <p:cNvPr id="5" name="Picture Placeholder 6">
            <a:extLst>
              <a:ext uri="{FF2B5EF4-FFF2-40B4-BE49-F238E27FC236}">
                <a16:creationId xmlns:a16="http://schemas.microsoft.com/office/drawing/2014/main" id="{F41E8A5A-0BA5-5BB5-E901-70CC165C4A9B}"/>
              </a:ext>
            </a:extLst>
          </p:cNvPr>
          <p:cNvSpPr>
            <a:spLocks noGrp="1"/>
          </p:cNvSpPr>
          <p:nvPr>
            <p:ph type="pic" sz="quarter" idx="10" hasCustomPrompt="1"/>
          </p:nvPr>
        </p:nvSpPr>
        <p:spPr>
          <a:xfrm>
            <a:off x="3423951" y="4389051"/>
            <a:ext cx="1357203" cy="1356046"/>
          </a:xfrm>
        </p:spPr>
        <p:txBody>
          <a:bodyPr/>
          <a:lstStyle>
            <a:lvl1pPr marL="0" indent="0">
              <a:buNone/>
              <a:defRPr>
                <a:solidFill>
                  <a:schemeClr val="bg1"/>
                </a:solidFill>
              </a:defRPr>
            </a:lvl1pPr>
          </a:lstStyle>
          <a:p>
            <a:r>
              <a:rPr lang="en-US"/>
              <a:t>Click to add photo</a:t>
            </a:r>
          </a:p>
        </p:txBody>
      </p:sp>
      <p:sp>
        <p:nvSpPr>
          <p:cNvPr id="7" name="Text Placeholder 8">
            <a:extLst>
              <a:ext uri="{FF2B5EF4-FFF2-40B4-BE49-F238E27FC236}">
                <a16:creationId xmlns:a16="http://schemas.microsoft.com/office/drawing/2014/main" id="{BF82CF67-A873-A650-C332-ED0F29A6B593}"/>
              </a:ext>
            </a:extLst>
          </p:cNvPr>
          <p:cNvSpPr>
            <a:spLocks noGrp="1"/>
          </p:cNvSpPr>
          <p:nvPr>
            <p:ph type="body" sz="quarter" idx="11" hasCustomPrompt="1"/>
          </p:nvPr>
        </p:nvSpPr>
        <p:spPr>
          <a:xfrm>
            <a:off x="5068720" y="4985648"/>
            <a:ext cx="4073525" cy="777875"/>
          </a:xfrm>
        </p:spPr>
        <p:txBody>
          <a:bodyPr/>
          <a:lstStyle>
            <a:lvl1pPr marL="0" indent="0">
              <a:buNone/>
              <a:defRPr sz="1800" b="0" spc="20" baseline="0">
                <a:solidFill>
                  <a:schemeClr val="bg1"/>
                </a:solidFill>
              </a:defRPr>
            </a:lvl1pPr>
            <a:lvl2pPr marL="457200" indent="0">
              <a:buNone/>
              <a:defRPr spc="20" baseline="0">
                <a:solidFill>
                  <a:schemeClr val="bg1"/>
                </a:solidFill>
              </a:defRPr>
            </a:lvl2pPr>
            <a:lvl3pPr marL="914400" indent="0">
              <a:buNone/>
              <a:defRPr/>
            </a:lvl3pPr>
            <a:lvl4pPr marL="1371600" indent="0">
              <a:buNone/>
              <a:defRPr/>
            </a:lvl4pPr>
            <a:lvl5pPr marL="1828800" indent="0">
              <a:buNone/>
              <a:defRPr/>
            </a:lvl5pPr>
          </a:lstStyle>
          <a:p>
            <a:pPr lvl="0"/>
            <a:r>
              <a:rPr lang="en-US"/>
              <a:t>Email address</a:t>
            </a:r>
          </a:p>
          <a:p>
            <a:pPr lvl="0"/>
            <a:r>
              <a:rPr lang="en-US"/>
              <a:t>Phone number</a:t>
            </a:r>
          </a:p>
          <a:p>
            <a:pPr lvl="1"/>
            <a:endParaRPr lang="en-US"/>
          </a:p>
        </p:txBody>
      </p:sp>
      <p:sp>
        <p:nvSpPr>
          <p:cNvPr id="8" name="TextBox 7">
            <a:extLst>
              <a:ext uri="{FF2B5EF4-FFF2-40B4-BE49-F238E27FC236}">
                <a16:creationId xmlns:a16="http://schemas.microsoft.com/office/drawing/2014/main" id="{230D3A67-571D-1466-C38B-EB447888F2D1}"/>
              </a:ext>
            </a:extLst>
          </p:cNvPr>
          <p:cNvSpPr txBox="1"/>
          <p:nvPr userDrawn="1"/>
        </p:nvSpPr>
        <p:spPr>
          <a:xfrm>
            <a:off x="0" y="1324306"/>
            <a:ext cx="12192000" cy="1446550"/>
          </a:xfrm>
          <a:prstGeom prst="rect">
            <a:avLst/>
          </a:prstGeom>
          <a:noFill/>
        </p:spPr>
        <p:txBody>
          <a:bodyPr wrap="square" rtlCol="0">
            <a:spAutoFit/>
          </a:bodyPr>
          <a:lstStyle/>
          <a:p>
            <a:pPr algn="ctr"/>
            <a:r>
              <a:rPr lang="en-US" sz="8800" b="1" spc="60" baseline="0">
                <a:solidFill>
                  <a:schemeClr val="bg1"/>
                </a:solidFill>
                <a:latin typeface="Roboto" panose="02000000000000000000" pitchFamily="2" charset="0"/>
                <a:ea typeface="Roboto" panose="02000000000000000000" pitchFamily="2" charset="0"/>
              </a:rPr>
              <a:t>Questions?</a:t>
            </a:r>
          </a:p>
        </p:txBody>
      </p:sp>
    </p:spTree>
    <p:extLst>
      <p:ext uri="{BB962C8B-B14F-4D97-AF65-F5344CB8AC3E}">
        <p14:creationId xmlns:p14="http://schemas.microsoft.com/office/powerpoint/2010/main" val="378186354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A4045-F07A-9C8D-6571-69656D6CD9A5}"/>
              </a:ext>
            </a:extLst>
          </p:cNvPr>
          <p:cNvSpPr>
            <a:spLocks noGrp="1"/>
          </p:cNvSpPr>
          <p:nvPr>
            <p:ph type="ctrTitle" hasCustomPrompt="1"/>
          </p:nvPr>
        </p:nvSpPr>
        <p:spPr>
          <a:xfrm>
            <a:off x="1071214" y="2118140"/>
            <a:ext cx="5989983" cy="1310860"/>
          </a:xfrm>
        </p:spPr>
        <p:txBody>
          <a:bodyPr anchor="ctr" anchorCtr="0">
            <a:noAutofit/>
          </a:bodyPr>
          <a:lstStyle>
            <a:lvl1pPr algn="l">
              <a:defRPr sz="4000" b="1">
                <a:solidFill>
                  <a:schemeClr val="tx1">
                    <a:lumMod val="50000"/>
                  </a:schemeClr>
                </a:solidFill>
                <a:latin typeface="Roboto" panose="02000000000000000000" pitchFamily="2" charset="0"/>
                <a:ea typeface="Roboto" panose="02000000000000000000" pitchFamily="2" charset="0"/>
              </a:defRPr>
            </a:lvl1pPr>
          </a:lstStyle>
          <a:p>
            <a:r>
              <a:rPr lang="en-US"/>
              <a:t>Thank you for attending</a:t>
            </a:r>
          </a:p>
        </p:txBody>
      </p:sp>
      <p:sp>
        <p:nvSpPr>
          <p:cNvPr id="3" name="Subtitle 2">
            <a:extLst>
              <a:ext uri="{FF2B5EF4-FFF2-40B4-BE49-F238E27FC236}">
                <a16:creationId xmlns:a16="http://schemas.microsoft.com/office/drawing/2014/main" id="{5A19ADD3-138B-1384-8991-3DA96CC95F07}"/>
              </a:ext>
            </a:extLst>
          </p:cNvPr>
          <p:cNvSpPr>
            <a:spLocks noGrp="1"/>
          </p:cNvSpPr>
          <p:nvPr>
            <p:ph type="subTitle" idx="1" hasCustomPrompt="1"/>
          </p:nvPr>
        </p:nvSpPr>
        <p:spPr>
          <a:xfrm>
            <a:off x="2971798" y="4051667"/>
            <a:ext cx="4089396" cy="535574"/>
          </a:xfrm>
        </p:spPr>
        <p:txBody>
          <a:bodyPr anchor="ctr" anchorCtr="0">
            <a:noAutofit/>
          </a:bodyPr>
          <a:lstStyle>
            <a:lvl1pPr marL="0" indent="0" algn="l">
              <a:buNone/>
              <a:defRPr sz="2400" b="1">
                <a:solidFill>
                  <a:srgbClr val="005E6E"/>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Presenter’s name</a:t>
            </a:r>
          </a:p>
        </p:txBody>
      </p:sp>
      <p:pic>
        <p:nvPicPr>
          <p:cNvPr id="10" name="Picture 9" descr="Virginia IT Agency logo">
            <a:extLst>
              <a:ext uri="{FF2B5EF4-FFF2-40B4-BE49-F238E27FC236}">
                <a16:creationId xmlns:a16="http://schemas.microsoft.com/office/drawing/2014/main" id="{A188E1F7-2921-CEAA-3BBB-A96D3F33C76E}"/>
              </a:ext>
            </a:extLst>
          </p:cNvPr>
          <p:cNvPicPr>
            <a:picLocks noChangeAspect="1"/>
          </p:cNvPicPr>
          <p:nvPr userDrawn="1"/>
        </p:nvPicPr>
        <p:blipFill>
          <a:blip r:embed="rId3"/>
          <a:stretch>
            <a:fillRect/>
          </a:stretch>
        </p:blipFill>
        <p:spPr>
          <a:xfrm>
            <a:off x="1071215" y="620795"/>
            <a:ext cx="4121426" cy="1194719"/>
          </a:xfrm>
          <a:prstGeom prst="rect">
            <a:avLst/>
          </a:prstGeom>
        </p:spPr>
      </p:pic>
      <p:sp>
        <p:nvSpPr>
          <p:cNvPr id="7" name="Picture Placeholder 6">
            <a:extLst>
              <a:ext uri="{FF2B5EF4-FFF2-40B4-BE49-F238E27FC236}">
                <a16:creationId xmlns:a16="http://schemas.microsoft.com/office/drawing/2014/main" id="{9D29C054-7C30-8F11-351A-468B7FD387E5}"/>
              </a:ext>
            </a:extLst>
          </p:cNvPr>
          <p:cNvSpPr>
            <a:spLocks noGrp="1"/>
          </p:cNvSpPr>
          <p:nvPr>
            <p:ph type="pic" sz="quarter" idx="10" hasCustomPrompt="1"/>
          </p:nvPr>
        </p:nvSpPr>
        <p:spPr>
          <a:xfrm>
            <a:off x="944563" y="3732213"/>
            <a:ext cx="1862137" cy="1860550"/>
          </a:xfrm>
        </p:spPr>
        <p:txBody>
          <a:bodyPr/>
          <a:lstStyle/>
          <a:p>
            <a:r>
              <a:rPr lang="en-US"/>
              <a:t>Click to add photo</a:t>
            </a:r>
          </a:p>
        </p:txBody>
      </p:sp>
      <p:sp>
        <p:nvSpPr>
          <p:cNvPr id="9" name="Text Placeholder 8">
            <a:extLst>
              <a:ext uri="{FF2B5EF4-FFF2-40B4-BE49-F238E27FC236}">
                <a16:creationId xmlns:a16="http://schemas.microsoft.com/office/drawing/2014/main" id="{AF2A57D0-2713-664A-67D8-FAE042D96088}"/>
              </a:ext>
            </a:extLst>
          </p:cNvPr>
          <p:cNvSpPr>
            <a:spLocks noGrp="1"/>
          </p:cNvSpPr>
          <p:nvPr>
            <p:ph type="body" sz="quarter" idx="11" hasCustomPrompt="1"/>
          </p:nvPr>
        </p:nvSpPr>
        <p:spPr>
          <a:xfrm>
            <a:off x="2987672" y="4647565"/>
            <a:ext cx="4073525" cy="777875"/>
          </a:xfrm>
        </p:spPr>
        <p:txBody>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en-US"/>
              <a:t>Email address</a:t>
            </a:r>
          </a:p>
          <a:p>
            <a:pPr lvl="0"/>
            <a:r>
              <a:rPr lang="en-US"/>
              <a:t>Phone number</a:t>
            </a:r>
          </a:p>
          <a:p>
            <a:pPr lvl="1"/>
            <a:endParaRPr lang="en-US"/>
          </a:p>
        </p:txBody>
      </p:sp>
    </p:spTree>
    <p:extLst>
      <p:ext uri="{BB962C8B-B14F-4D97-AF65-F5344CB8AC3E}">
        <p14:creationId xmlns:p14="http://schemas.microsoft.com/office/powerpoint/2010/main" val="4221450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Title slide with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C776EA2C-AE92-FE1E-FE4C-2A72280F0168}"/>
              </a:ext>
            </a:extLst>
          </p:cNvPr>
          <p:cNvSpPr>
            <a:spLocks noGrp="1"/>
          </p:cNvSpPr>
          <p:nvPr>
            <p:ph type="pic" sz="quarter" idx="12"/>
          </p:nvPr>
        </p:nvSpPr>
        <p:spPr>
          <a:xfrm>
            <a:off x="728869" y="636255"/>
            <a:ext cx="4532243" cy="5351795"/>
          </a:xfrm>
        </p:spPr>
        <p:txBody>
          <a:bodyPr/>
          <a:lstStyle>
            <a:lvl1pPr marL="0" indent="0">
              <a:buFontTx/>
              <a:buNone/>
              <a:defRPr/>
            </a:lvl1pPr>
          </a:lstStyle>
          <a:p>
            <a:r>
              <a:rPr lang="en-US"/>
              <a:t>Click icon to add picture</a:t>
            </a:r>
          </a:p>
        </p:txBody>
      </p:sp>
      <p:sp>
        <p:nvSpPr>
          <p:cNvPr id="12" name="Text Placeholder 11">
            <a:extLst>
              <a:ext uri="{FF2B5EF4-FFF2-40B4-BE49-F238E27FC236}">
                <a16:creationId xmlns:a16="http://schemas.microsoft.com/office/drawing/2014/main" id="{C57E765D-DCD3-8A9E-38D1-1DA33734A064}"/>
              </a:ext>
            </a:extLst>
          </p:cNvPr>
          <p:cNvSpPr>
            <a:spLocks noGrp="1"/>
          </p:cNvSpPr>
          <p:nvPr>
            <p:ph type="body" sz="quarter" idx="14" hasCustomPrompt="1"/>
          </p:nvPr>
        </p:nvSpPr>
        <p:spPr>
          <a:xfrm>
            <a:off x="5592760" y="5572218"/>
            <a:ext cx="5989637" cy="565150"/>
          </a:xfrm>
        </p:spPr>
        <p:txBody>
          <a:bodyPr/>
          <a:lstStyle>
            <a:lvl1pPr marL="0" indent="0">
              <a:buNone/>
              <a:defRPr sz="2000">
                <a:solidFill>
                  <a:schemeClr val="accent1"/>
                </a:solidFill>
              </a:defRPr>
            </a:lvl1pPr>
            <a:lvl2pPr marL="457200" indent="0">
              <a:buNone/>
              <a:defRPr sz="1800">
                <a:solidFill>
                  <a:schemeClr val="tx1"/>
                </a:solidFill>
              </a:defRPr>
            </a:lvl2pPr>
            <a:lvl3pPr marL="914400" indent="0">
              <a:buNone/>
              <a:defRPr sz="1800">
                <a:solidFill>
                  <a:schemeClr val="tx1"/>
                </a:solidFill>
              </a:defRPr>
            </a:lvl3pPr>
            <a:lvl4pPr marL="1371600" indent="0">
              <a:buNone/>
              <a:defRPr sz="1800">
                <a:solidFill>
                  <a:schemeClr val="tx1"/>
                </a:solidFill>
              </a:defRPr>
            </a:lvl4pPr>
            <a:lvl5pPr marL="1828800" indent="0">
              <a:buNone/>
              <a:defRPr sz="1800">
                <a:solidFill>
                  <a:schemeClr val="tx1"/>
                </a:solidFill>
              </a:defRPr>
            </a:lvl5pPr>
          </a:lstStyle>
          <a:p>
            <a:pPr lvl="0"/>
            <a:r>
              <a:rPr lang="en-US"/>
              <a:t>Date – Roboto bold 20pt</a:t>
            </a:r>
          </a:p>
        </p:txBody>
      </p:sp>
      <p:sp>
        <p:nvSpPr>
          <p:cNvPr id="9" name="Text Placeholder 8">
            <a:extLst>
              <a:ext uri="{FF2B5EF4-FFF2-40B4-BE49-F238E27FC236}">
                <a16:creationId xmlns:a16="http://schemas.microsoft.com/office/drawing/2014/main" id="{BB7DCBBD-56A8-2486-E433-03EFB62C2927}"/>
              </a:ext>
            </a:extLst>
          </p:cNvPr>
          <p:cNvSpPr>
            <a:spLocks noGrp="1"/>
          </p:cNvSpPr>
          <p:nvPr>
            <p:ph type="body" sz="quarter" idx="13" hasCustomPrompt="1"/>
          </p:nvPr>
        </p:nvSpPr>
        <p:spPr>
          <a:xfrm>
            <a:off x="5592763" y="4691063"/>
            <a:ext cx="5989637" cy="731837"/>
          </a:xfrm>
        </p:spPr>
        <p:txBody>
          <a:bodyPr/>
          <a:lstStyle>
            <a:lvl1pPr marL="0" indent="0">
              <a:buFontTx/>
              <a:buNone/>
              <a:defRPr sz="1800" b="0">
                <a:solidFill>
                  <a:schemeClr val="tx1"/>
                </a:solidFill>
              </a:defRPr>
            </a:lvl1pPr>
            <a:lvl2pPr marL="457200" indent="0">
              <a:buFontTx/>
              <a:buNone/>
              <a:defRPr sz="1800">
                <a:solidFill>
                  <a:schemeClr val="tx1"/>
                </a:solidFill>
              </a:defRPr>
            </a:lvl2pPr>
            <a:lvl3pPr marL="914400" indent="0">
              <a:buFontTx/>
              <a:buNone/>
              <a:defRPr sz="1800">
                <a:solidFill>
                  <a:schemeClr val="tx1"/>
                </a:solidFill>
              </a:defRPr>
            </a:lvl3pPr>
            <a:lvl4pPr marL="1371600" indent="0">
              <a:buFontTx/>
              <a:buNone/>
              <a:defRPr sz="1800">
                <a:solidFill>
                  <a:schemeClr val="tx1"/>
                </a:solidFill>
              </a:defRPr>
            </a:lvl4pPr>
            <a:lvl5pPr marL="1828800" indent="0">
              <a:buFontTx/>
              <a:buNone/>
              <a:defRPr sz="1800">
                <a:solidFill>
                  <a:schemeClr val="tx1"/>
                </a:solidFill>
              </a:defRPr>
            </a:lvl5pPr>
          </a:lstStyle>
          <a:p>
            <a:pPr lvl="0"/>
            <a:r>
              <a:rPr lang="en-US"/>
              <a:t>Name – Roboto regular 18pt</a:t>
            </a:r>
          </a:p>
          <a:p>
            <a:pPr lvl="0"/>
            <a:r>
              <a:rPr lang="en-US"/>
              <a:t>Job title – Roboto regular 18pt</a:t>
            </a:r>
          </a:p>
        </p:txBody>
      </p:sp>
      <p:sp>
        <p:nvSpPr>
          <p:cNvPr id="3" name="Subtitle 2">
            <a:extLst>
              <a:ext uri="{FF2B5EF4-FFF2-40B4-BE49-F238E27FC236}">
                <a16:creationId xmlns:a16="http://schemas.microsoft.com/office/drawing/2014/main" id="{5A19ADD3-138B-1384-8991-3DA96CC95F07}"/>
              </a:ext>
            </a:extLst>
          </p:cNvPr>
          <p:cNvSpPr>
            <a:spLocks noGrp="1"/>
          </p:cNvSpPr>
          <p:nvPr>
            <p:ph type="subTitle" idx="1" hasCustomPrompt="1"/>
          </p:nvPr>
        </p:nvSpPr>
        <p:spPr>
          <a:xfrm>
            <a:off x="5592413" y="3719293"/>
            <a:ext cx="5989984" cy="971977"/>
          </a:xfrm>
        </p:spPr>
        <p:txBody>
          <a:bodyPr>
            <a:normAutofit/>
          </a:bodyPr>
          <a:lstStyle>
            <a:lvl1pPr marL="0" indent="0" algn="l">
              <a:buNone/>
              <a:defRPr sz="3200" b="0">
                <a:solidFill>
                  <a:srgbClr val="005E6E"/>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 (Roboto regular 32pt) </a:t>
            </a:r>
          </a:p>
        </p:txBody>
      </p:sp>
      <p:sp>
        <p:nvSpPr>
          <p:cNvPr id="2" name="Title 1">
            <a:extLst>
              <a:ext uri="{FF2B5EF4-FFF2-40B4-BE49-F238E27FC236}">
                <a16:creationId xmlns:a16="http://schemas.microsoft.com/office/drawing/2014/main" id="{0C2A4045-F07A-9C8D-6571-69656D6CD9A5}"/>
              </a:ext>
            </a:extLst>
          </p:cNvPr>
          <p:cNvSpPr>
            <a:spLocks noGrp="1"/>
          </p:cNvSpPr>
          <p:nvPr>
            <p:ph type="ctrTitle" hasCustomPrompt="1"/>
          </p:nvPr>
        </p:nvSpPr>
        <p:spPr>
          <a:xfrm>
            <a:off x="5592414" y="2133600"/>
            <a:ext cx="5989983" cy="1310860"/>
          </a:xfrm>
        </p:spPr>
        <p:txBody>
          <a:bodyPr anchor="b">
            <a:normAutofit/>
          </a:bodyPr>
          <a:lstStyle>
            <a:lvl1pPr algn="l">
              <a:defRPr sz="4000" b="1">
                <a:solidFill>
                  <a:schemeClr val="tx1">
                    <a:lumMod val="50000"/>
                  </a:schemeClr>
                </a:solidFill>
                <a:latin typeface="Roboto" panose="02000000000000000000" pitchFamily="2" charset="0"/>
                <a:ea typeface="Roboto" panose="02000000000000000000" pitchFamily="2" charset="0"/>
              </a:defRPr>
            </a:lvl1pPr>
          </a:lstStyle>
          <a:p>
            <a:r>
              <a:rPr lang="en-US"/>
              <a:t>Click to edit title (Roboto bold 40pt)</a:t>
            </a:r>
          </a:p>
        </p:txBody>
      </p:sp>
      <p:pic>
        <p:nvPicPr>
          <p:cNvPr id="10" name="Picture 9" descr="Virginia IT Agency logo">
            <a:extLst>
              <a:ext uri="{FF2B5EF4-FFF2-40B4-BE49-F238E27FC236}">
                <a16:creationId xmlns:a16="http://schemas.microsoft.com/office/drawing/2014/main" id="{A188E1F7-2921-CEAA-3BBB-A96D3F33C76E}"/>
              </a:ext>
            </a:extLst>
          </p:cNvPr>
          <p:cNvPicPr>
            <a:picLocks noChangeAspect="1"/>
          </p:cNvPicPr>
          <p:nvPr/>
        </p:nvPicPr>
        <p:blipFill>
          <a:blip r:embed="rId3"/>
          <a:stretch>
            <a:fillRect/>
          </a:stretch>
        </p:blipFill>
        <p:spPr>
          <a:xfrm>
            <a:off x="5592415" y="636255"/>
            <a:ext cx="4121426" cy="1194719"/>
          </a:xfrm>
          <a:prstGeom prst="rect">
            <a:avLst/>
          </a:prstGeom>
        </p:spPr>
      </p:pic>
    </p:spTree>
    <p:extLst>
      <p:ext uri="{BB962C8B-B14F-4D97-AF65-F5344CB8AC3E}">
        <p14:creationId xmlns:p14="http://schemas.microsoft.com/office/powerpoint/2010/main" val="157964204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Title slide with no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descr="Virginia IT Agency logo">
            <a:extLst>
              <a:ext uri="{FF2B5EF4-FFF2-40B4-BE49-F238E27FC236}">
                <a16:creationId xmlns:a16="http://schemas.microsoft.com/office/drawing/2014/main" id="{A188E1F7-2921-CEAA-3BBB-A96D3F33C76E}"/>
              </a:ext>
            </a:extLst>
          </p:cNvPr>
          <p:cNvPicPr>
            <a:picLocks noChangeAspect="1"/>
          </p:cNvPicPr>
          <p:nvPr/>
        </p:nvPicPr>
        <p:blipFill>
          <a:blip r:embed="rId3"/>
          <a:stretch>
            <a:fillRect/>
          </a:stretch>
        </p:blipFill>
        <p:spPr>
          <a:xfrm>
            <a:off x="1071215" y="620795"/>
            <a:ext cx="4121426" cy="1194719"/>
          </a:xfrm>
          <a:prstGeom prst="rect">
            <a:avLst/>
          </a:prstGeom>
        </p:spPr>
      </p:pic>
      <p:sp>
        <p:nvSpPr>
          <p:cNvPr id="5" name="Text Placeholder 11">
            <a:extLst>
              <a:ext uri="{FF2B5EF4-FFF2-40B4-BE49-F238E27FC236}">
                <a16:creationId xmlns:a16="http://schemas.microsoft.com/office/drawing/2014/main" id="{0CC0A256-75AA-81AF-FC0E-C782DE2B9383}"/>
              </a:ext>
            </a:extLst>
          </p:cNvPr>
          <p:cNvSpPr>
            <a:spLocks noGrp="1"/>
          </p:cNvSpPr>
          <p:nvPr>
            <p:ph type="body" sz="quarter" idx="14" hasCustomPrompt="1"/>
          </p:nvPr>
        </p:nvSpPr>
        <p:spPr>
          <a:xfrm>
            <a:off x="1071210" y="5661565"/>
            <a:ext cx="5989637" cy="565150"/>
          </a:xfrm>
        </p:spPr>
        <p:txBody>
          <a:bodyPr/>
          <a:lstStyle>
            <a:lvl1pPr marL="0" indent="0">
              <a:buNone/>
              <a:defRPr sz="2000">
                <a:solidFill>
                  <a:schemeClr val="accent1"/>
                </a:solidFill>
              </a:defRPr>
            </a:lvl1pPr>
            <a:lvl2pPr marL="457200" indent="0">
              <a:buNone/>
              <a:defRPr sz="1800">
                <a:solidFill>
                  <a:schemeClr val="tx1"/>
                </a:solidFill>
              </a:defRPr>
            </a:lvl2pPr>
            <a:lvl3pPr marL="914400" indent="0">
              <a:buNone/>
              <a:defRPr sz="1800">
                <a:solidFill>
                  <a:schemeClr val="tx1"/>
                </a:solidFill>
              </a:defRPr>
            </a:lvl3pPr>
            <a:lvl4pPr marL="1371600" indent="0">
              <a:buNone/>
              <a:defRPr sz="1800">
                <a:solidFill>
                  <a:schemeClr val="tx1"/>
                </a:solidFill>
              </a:defRPr>
            </a:lvl4pPr>
            <a:lvl5pPr marL="1828800" indent="0">
              <a:buNone/>
              <a:defRPr sz="1800">
                <a:solidFill>
                  <a:schemeClr val="tx1"/>
                </a:solidFill>
              </a:defRPr>
            </a:lvl5pPr>
          </a:lstStyle>
          <a:p>
            <a:pPr lvl="0"/>
            <a:r>
              <a:rPr lang="en-US"/>
              <a:t>Date – Roboto bold 20pt</a:t>
            </a:r>
          </a:p>
        </p:txBody>
      </p:sp>
      <p:sp>
        <p:nvSpPr>
          <p:cNvPr id="4" name="Text Placeholder 8">
            <a:extLst>
              <a:ext uri="{FF2B5EF4-FFF2-40B4-BE49-F238E27FC236}">
                <a16:creationId xmlns:a16="http://schemas.microsoft.com/office/drawing/2014/main" id="{D2F1FB95-50F4-E75A-7501-CE15651E2EE0}"/>
              </a:ext>
            </a:extLst>
          </p:cNvPr>
          <p:cNvSpPr>
            <a:spLocks noGrp="1"/>
          </p:cNvSpPr>
          <p:nvPr>
            <p:ph type="body" sz="quarter" idx="13" hasCustomPrompt="1"/>
          </p:nvPr>
        </p:nvSpPr>
        <p:spPr>
          <a:xfrm>
            <a:off x="1071213" y="4780410"/>
            <a:ext cx="5989637" cy="731837"/>
          </a:xfrm>
        </p:spPr>
        <p:txBody>
          <a:bodyPr/>
          <a:lstStyle>
            <a:lvl1pPr marL="0" indent="0">
              <a:buFontTx/>
              <a:buNone/>
              <a:defRPr sz="1800" b="0">
                <a:solidFill>
                  <a:schemeClr val="tx1"/>
                </a:solidFill>
              </a:defRPr>
            </a:lvl1pPr>
            <a:lvl2pPr marL="457200" indent="0">
              <a:buFontTx/>
              <a:buNone/>
              <a:defRPr sz="1800">
                <a:solidFill>
                  <a:schemeClr val="tx1"/>
                </a:solidFill>
              </a:defRPr>
            </a:lvl2pPr>
            <a:lvl3pPr marL="914400" indent="0">
              <a:buFontTx/>
              <a:buNone/>
              <a:defRPr sz="1800">
                <a:solidFill>
                  <a:schemeClr val="tx1"/>
                </a:solidFill>
              </a:defRPr>
            </a:lvl3pPr>
            <a:lvl4pPr marL="1371600" indent="0">
              <a:buFontTx/>
              <a:buNone/>
              <a:defRPr sz="1800">
                <a:solidFill>
                  <a:schemeClr val="tx1"/>
                </a:solidFill>
              </a:defRPr>
            </a:lvl4pPr>
            <a:lvl5pPr marL="1828800" indent="0">
              <a:buFontTx/>
              <a:buNone/>
              <a:defRPr sz="1800">
                <a:solidFill>
                  <a:schemeClr val="tx1"/>
                </a:solidFill>
              </a:defRPr>
            </a:lvl5pPr>
          </a:lstStyle>
          <a:p>
            <a:pPr lvl="0"/>
            <a:r>
              <a:rPr lang="en-US"/>
              <a:t>Name – Roboto regular 18pt</a:t>
            </a:r>
          </a:p>
          <a:p>
            <a:pPr lvl="0"/>
            <a:r>
              <a:rPr lang="en-US"/>
              <a:t>Job title – Roboto regular 18pt</a:t>
            </a:r>
          </a:p>
        </p:txBody>
      </p:sp>
      <p:sp>
        <p:nvSpPr>
          <p:cNvPr id="3" name="Subtitle 2">
            <a:extLst>
              <a:ext uri="{FF2B5EF4-FFF2-40B4-BE49-F238E27FC236}">
                <a16:creationId xmlns:a16="http://schemas.microsoft.com/office/drawing/2014/main" id="{5A19ADD3-138B-1384-8991-3DA96CC95F07}"/>
              </a:ext>
            </a:extLst>
          </p:cNvPr>
          <p:cNvSpPr>
            <a:spLocks noGrp="1"/>
          </p:cNvSpPr>
          <p:nvPr>
            <p:ph type="subTitle" idx="1" hasCustomPrompt="1"/>
          </p:nvPr>
        </p:nvSpPr>
        <p:spPr>
          <a:xfrm>
            <a:off x="1071213" y="3703833"/>
            <a:ext cx="5989984" cy="971977"/>
          </a:xfrm>
        </p:spPr>
        <p:txBody>
          <a:bodyPr anchor="ctr" anchorCtr="0">
            <a:noAutofit/>
          </a:bodyPr>
          <a:lstStyle>
            <a:lvl1pPr marL="0" indent="0" algn="l">
              <a:buNone/>
              <a:defRPr sz="3200" b="0">
                <a:solidFill>
                  <a:srgbClr val="005E6E"/>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 (Roboto regular 32pt) </a:t>
            </a:r>
          </a:p>
        </p:txBody>
      </p:sp>
      <p:sp>
        <p:nvSpPr>
          <p:cNvPr id="2" name="Title 1">
            <a:extLst>
              <a:ext uri="{FF2B5EF4-FFF2-40B4-BE49-F238E27FC236}">
                <a16:creationId xmlns:a16="http://schemas.microsoft.com/office/drawing/2014/main" id="{0C2A4045-F07A-9C8D-6571-69656D6CD9A5}"/>
              </a:ext>
            </a:extLst>
          </p:cNvPr>
          <p:cNvSpPr>
            <a:spLocks noGrp="1"/>
          </p:cNvSpPr>
          <p:nvPr>
            <p:ph type="ctrTitle" hasCustomPrompt="1"/>
          </p:nvPr>
        </p:nvSpPr>
        <p:spPr>
          <a:xfrm>
            <a:off x="1071214" y="2118140"/>
            <a:ext cx="5989983" cy="1310860"/>
          </a:xfrm>
        </p:spPr>
        <p:txBody>
          <a:bodyPr anchor="ctr" anchorCtr="0">
            <a:noAutofit/>
          </a:bodyPr>
          <a:lstStyle>
            <a:lvl1pPr algn="l">
              <a:defRPr sz="4000" b="1">
                <a:solidFill>
                  <a:schemeClr val="tx1">
                    <a:lumMod val="50000"/>
                  </a:schemeClr>
                </a:solidFill>
                <a:latin typeface="Roboto" panose="02000000000000000000" pitchFamily="2" charset="0"/>
                <a:ea typeface="Roboto" panose="02000000000000000000" pitchFamily="2" charset="0"/>
              </a:defRPr>
            </a:lvl1pPr>
          </a:lstStyle>
          <a:p>
            <a:r>
              <a:rPr lang="en-US"/>
              <a:t>Click to edit title (Roboto bold 40pt)</a:t>
            </a:r>
          </a:p>
        </p:txBody>
      </p:sp>
    </p:spTree>
    <p:extLst>
      <p:ext uri="{BB962C8B-B14F-4D97-AF65-F5344CB8AC3E}">
        <p14:creationId xmlns:p14="http://schemas.microsoft.com/office/powerpoint/2010/main" val="197775343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Contact information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lvl1pPr>
          </a:lstStyle>
          <a:p>
            <a:fld id="{D68115AD-AE05-48D5-B11D-DF40358D657F}" type="slidenum">
              <a:rPr lang="en-US" smtClean="0"/>
              <a:t>‹#›</a:t>
            </a:fld>
            <a:endParaRPr lang="en-US"/>
          </a:p>
        </p:txBody>
      </p:sp>
      <p:sp>
        <p:nvSpPr>
          <p:cNvPr id="19" name="Text Placeholder 14">
            <a:extLst>
              <a:ext uri="{FF2B5EF4-FFF2-40B4-BE49-F238E27FC236}">
                <a16:creationId xmlns:a16="http://schemas.microsoft.com/office/drawing/2014/main" id="{40F593B3-72B4-6B3C-A3D8-107A005BACA2}"/>
              </a:ext>
            </a:extLst>
          </p:cNvPr>
          <p:cNvSpPr>
            <a:spLocks noGrp="1"/>
          </p:cNvSpPr>
          <p:nvPr>
            <p:ph type="body" sz="quarter" idx="19" hasCustomPrompt="1"/>
          </p:nvPr>
        </p:nvSpPr>
        <p:spPr>
          <a:xfrm>
            <a:off x="8295309" y="4057650"/>
            <a:ext cx="3073400" cy="1447800"/>
          </a:xfrm>
        </p:spPr>
        <p:txBody>
          <a:bodyPr/>
          <a:lstStyle>
            <a:lvl1pPr marL="0" indent="0">
              <a:lnSpc>
                <a:spcPct val="100000"/>
              </a:lnSpc>
              <a:spcBef>
                <a:spcPts val="0"/>
              </a:spcBef>
              <a:buFontTx/>
              <a:buNone/>
              <a:defRPr/>
            </a:lvl1pPr>
          </a:lstStyle>
          <a:p>
            <a:r>
              <a:rPr lang="en-US" sz="2400" b="1">
                <a:solidFill>
                  <a:srgbClr val="005E6E"/>
                </a:solidFill>
                <a:latin typeface="Roboto" panose="02000000000000000000" pitchFamily="2" charset="0"/>
                <a:ea typeface="Roboto" panose="02000000000000000000" pitchFamily="2" charset="0"/>
              </a:rPr>
              <a:t>Name of the person</a:t>
            </a:r>
          </a:p>
          <a:p>
            <a:r>
              <a:rPr lang="en-US">
                <a:latin typeface="Roboto" panose="02000000000000000000" pitchFamily="2" charset="0"/>
                <a:ea typeface="Roboto" panose="02000000000000000000" pitchFamily="2" charset="0"/>
              </a:rPr>
              <a:t>Title</a:t>
            </a:r>
          </a:p>
          <a:p>
            <a:r>
              <a:rPr lang="en-US">
                <a:latin typeface="Roboto" panose="02000000000000000000" pitchFamily="2" charset="0"/>
                <a:ea typeface="Roboto" panose="02000000000000000000" pitchFamily="2" charset="0"/>
              </a:rPr>
              <a:t>Email address</a:t>
            </a:r>
          </a:p>
          <a:p>
            <a:r>
              <a:rPr lang="en-US">
                <a:latin typeface="Roboto" panose="02000000000000000000" pitchFamily="2" charset="0"/>
                <a:ea typeface="Roboto" panose="02000000000000000000" pitchFamily="2" charset="0"/>
              </a:rPr>
              <a:t>Phone number</a:t>
            </a:r>
          </a:p>
        </p:txBody>
      </p:sp>
      <p:sp>
        <p:nvSpPr>
          <p:cNvPr id="18" name="Picture Placeholder 12">
            <a:extLst>
              <a:ext uri="{FF2B5EF4-FFF2-40B4-BE49-F238E27FC236}">
                <a16:creationId xmlns:a16="http://schemas.microsoft.com/office/drawing/2014/main" id="{37DF41BE-DE19-21FF-277A-6EDA88EAA1D1}"/>
              </a:ext>
            </a:extLst>
          </p:cNvPr>
          <p:cNvSpPr>
            <a:spLocks noGrp="1"/>
          </p:cNvSpPr>
          <p:nvPr>
            <p:ph type="pic" sz="quarter" idx="18"/>
          </p:nvPr>
        </p:nvSpPr>
        <p:spPr>
          <a:xfrm>
            <a:off x="6250609" y="4058284"/>
            <a:ext cx="1828800" cy="1447800"/>
          </a:xfrm>
        </p:spPr>
        <p:txBody>
          <a:bodyPr/>
          <a:lstStyle/>
          <a:p>
            <a:r>
              <a:rPr lang="en-US"/>
              <a:t>Click icon to add picture</a:t>
            </a:r>
          </a:p>
        </p:txBody>
      </p:sp>
      <p:sp>
        <p:nvSpPr>
          <p:cNvPr id="15" name="Text Placeholder 14">
            <a:extLst>
              <a:ext uri="{FF2B5EF4-FFF2-40B4-BE49-F238E27FC236}">
                <a16:creationId xmlns:a16="http://schemas.microsoft.com/office/drawing/2014/main" id="{61D4AFA6-427B-2C82-F64C-7B1A3367E943}"/>
              </a:ext>
            </a:extLst>
          </p:cNvPr>
          <p:cNvSpPr>
            <a:spLocks noGrp="1"/>
          </p:cNvSpPr>
          <p:nvPr>
            <p:ph type="body" sz="quarter" idx="15" hasCustomPrompt="1"/>
          </p:nvPr>
        </p:nvSpPr>
        <p:spPr>
          <a:xfrm>
            <a:off x="2997200" y="4057650"/>
            <a:ext cx="3073400" cy="1447800"/>
          </a:xfrm>
        </p:spPr>
        <p:txBody>
          <a:bodyPr/>
          <a:lstStyle>
            <a:lvl1pPr marL="0" indent="0">
              <a:lnSpc>
                <a:spcPct val="100000"/>
              </a:lnSpc>
              <a:spcBef>
                <a:spcPts val="0"/>
              </a:spcBef>
              <a:buFontTx/>
              <a:buNone/>
              <a:defRPr/>
            </a:lvl1pPr>
          </a:lstStyle>
          <a:p>
            <a:r>
              <a:rPr lang="en-US" sz="2400" b="1">
                <a:solidFill>
                  <a:srgbClr val="005E6E"/>
                </a:solidFill>
                <a:latin typeface="Roboto" panose="02000000000000000000" pitchFamily="2" charset="0"/>
                <a:ea typeface="Roboto" panose="02000000000000000000" pitchFamily="2" charset="0"/>
              </a:rPr>
              <a:t>Name of the person</a:t>
            </a:r>
          </a:p>
          <a:p>
            <a:r>
              <a:rPr lang="en-US">
                <a:latin typeface="Roboto" panose="02000000000000000000" pitchFamily="2" charset="0"/>
                <a:ea typeface="Roboto" panose="02000000000000000000" pitchFamily="2" charset="0"/>
              </a:rPr>
              <a:t>Title</a:t>
            </a:r>
          </a:p>
          <a:p>
            <a:r>
              <a:rPr lang="en-US">
                <a:latin typeface="Roboto" panose="02000000000000000000" pitchFamily="2" charset="0"/>
                <a:ea typeface="Roboto" panose="02000000000000000000" pitchFamily="2" charset="0"/>
              </a:rPr>
              <a:t>Email address</a:t>
            </a:r>
          </a:p>
          <a:p>
            <a:r>
              <a:rPr lang="en-US">
                <a:latin typeface="Roboto" panose="02000000000000000000" pitchFamily="2" charset="0"/>
                <a:ea typeface="Roboto" panose="02000000000000000000" pitchFamily="2" charset="0"/>
              </a:rPr>
              <a:t>Phone number</a:t>
            </a:r>
          </a:p>
        </p:txBody>
      </p:sp>
      <p:sp>
        <p:nvSpPr>
          <p:cNvPr id="13" name="Picture Placeholder 12">
            <a:extLst>
              <a:ext uri="{FF2B5EF4-FFF2-40B4-BE49-F238E27FC236}">
                <a16:creationId xmlns:a16="http://schemas.microsoft.com/office/drawing/2014/main" id="{B020673F-58FA-1CD0-5208-F81897EB925C}"/>
              </a:ext>
            </a:extLst>
          </p:cNvPr>
          <p:cNvSpPr>
            <a:spLocks noGrp="1"/>
          </p:cNvSpPr>
          <p:nvPr>
            <p:ph type="pic" sz="quarter" idx="14"/>
          </p:nvPr>
        </p:nvSpPr>
        <p:spPr>
          <a:xfrm>
            <a:off x="952500" y="4058284"/>
            <a:ext cx="1828800" cy="1447800"/>
          </a:xfrm>
        </p:spPr>
        <p:txBody>
          <a:bodyPr/>
          <a:lstStyle/>
          <a:p>
            <a:r>
              <a:rPr lang="en-US"/>
              <a:t>Click icon to add picture</a:t>
            </a:r>
          </a:p>
        </p:txBody>
      </p:sp>
      <p:sp>
        <p:nvSpPr>
          <p:cNvPr id="20" name="Text Placeholder 14">
            <a:extLst>
              <a:ext uri="{FF2B5EF4-FFF2-40B4-BE49-F238E27FC236}">
                <a16:creationId xmlns:a16="http://schemas.microsoft.com/office/drawing/2014/main" id="{9378005C-8F58-078A-00B5-4A706F0E963C}"/>
              </a:ext>
            </a:extLst>
          </p:cNvPr>
          <p:cNvSpPr>
            <a:spLocks noGrp="1"/>
          </p:cNvSpPr>
          <p:nvPr>
            <p:ph type="body" sz="quarter" idx="20" hasCustomPrompt="1"/>
          </p:nvPr>
        </p:nvSpPr>
        <p:spPr>
          <a:xfrm>
            <a:off x="8295309" y="1981200"/>
            <a:ext cx="3073400" cy="1447800"/>
          </a:xfrm>
        </p:spPr>
        <p:txBody>
          <a:bodyPr/>
          <a:lstStyle>
            <a:lvl1pPr marL="0" indent="0">
              <a:lnSpc>
                <a:spcPct val="100000"/>
              </a:lnSpc>
              <a:spcBef>
                <a:spcPts val="0"/>
              </a:spcBef>
              <a:buFontTx/>
              <a:buNone/>
              <a:defRPr/>
            </a:lvl1pPr>
          </a:lstStyle>
          <a:p>
            <a:r>
              <a:rPr lang="en-US" sz="2400" b="1">
                <a:solidFill>
                  <a:srgbClr val="005E6E"/>
                </a:solidFill>
                <a:latin typeface="Roboto" panose="02000000000000000000" pitchFamily="2" charset="0"/>
                <a:ea typeface="Roboto" panose="02000000000000000000" pitchFamily="2" charset="0"/>
              </a:rPr>
              <a:t>Name of the person</a:t>
            </a:r>
          </a:p>
          <a:p>
            <a:r>
              <a:rPr lang="en-US">
                <a:latin typeface="Roboto" panose="02000000000000000000" pitchFamily="2" charset="0"/>
                <a:ea typeface="Roboto" panose="02000000000000000000" pitchFamily="2" charset="0"/>
              </a:rPr>
              <a:t>Title</a:t>
            </a:r>
          </a:p>
          <a:p>
            <a:r>
              <a:rPr lang="en-US">
                <a:latin typeface="Roboto" panose="02000000000000000000" pitchFamily="2" charset="0"/>
                <a:ea typeface="Roboto" panose="02000000000000000000" pitchFamily="2" charset="0"/>
              </a:rPr>
              <a:t>Email address</a:t>
            </a:r>
          </a:p>
          <a:p>
            <a:r>
              <a:rPr lang="en-US">
                <a:latin typeface="Roboto" panose="02000000000000000000" pitchFamily="2" charset="0"/>
                <a:ea typeface="Roboto" panose="02000000000000000000" pitchFamily="2" charset="0"/>
              </a:rPr>
              <a:t>Phone number</a:t>
            </a:r>
          </a:p>
        </p:txBody>
      </p:sp>
      <p:sp>
        <p:nvSpPr>
          <p:cNvPr id="17" name="Picture Placeholder 10">
            <a:extLst>
              <a:ext uri="{FF2B5EF4-FFF2-40B4-BE49-F238E27FC236}">
                <a16:creationId xmlns:a16="http://schemas.microsoft.com/office/drawing/2014/main" id="{7BD390FA-E09D-71DC-5B3F-63C33C6FD211}"/>
              </a:ext>
            </a:extLst>
          </p:cNvPr>
          <p:cNvSpPr>
            <a:spLocks noGrp="1"/>
          </p:cNvSpPr>
          <p:nvPr>
            <p:ph type="pic" sz="quarter" idx="17"/>
          </p:nvPr>
        </p:nvSpPr>
        <p:spPr>
          <a:xfrm>
            <a:off x="6250609" y="1943100"/>
            <a:ext cx="1828800" cy="1524000"/>
          </a:xfrm>
        </p:spPr>
        <p:txBody>
          <a:bodyPr/>
          <a:lstStyle/>
          <a:p>
            <a:r>
              <a:rPr lang="en-US"/>
              <a:t>Click icon to add picture</a:t>
            </a:r>
          </a:p>
        </p:txBody>
      </p:sp>
      <p:sp>
        <p:nvSpPr>
          <p:cNvPr id="16" name="Text Placeholder 14">
            <a:extLst>
              <a:ext uri="{FF2B5EF4-FFF2-40B4-BE49-F238E27FC236}">
                <a16:creationId xmlns:a16="http://schemas.microsoft.com/office/drawing/2014/main" id="{5E81352B-6A65-D93D-5216-736E5D9130A2}"/>
              </a:ext>
            </a:extLst>
          </p:cNvPr>
          <p:cNvSpPr>
            <a:spLocks noGrp="1"/>
          </p:cNvSpPr>
          <p:nvPr>
            <p:ph type="body" sz="quarter" idx="16" hasCustomPrompt="1"/>
          </p:nvPr>
        </p:nvSpPr>
        <p:spPr>
          <a:xfrm>
            <a:off x="2997200" y="1981200"/>
            <a:ext cx="3073400" cy="1447800"/>
          </a:xfrm>
        </p:spPr>
        <p:txBody>
          <a:bodyPr/>
          <a:lstStyle>
            <a:lvl1pPr marL="0" indent="0">
              <a:lnSpc>
                <a:spcPct val="100000"/>
              </a:lnSpc>
              <a:spcBef>
                <a:spcPts val="0"/>
              </a:spcBef>
              <a:buFontTx/>
              <a:buNone/>
              <a:defRPr/>
            </a:lvl1pPr>
          </a:lstStyle>
          <a:p>
            <a:r>
              <a:rPr lang="en-US" sz="2400" b="1">
                <a:solidFill>
                  <a:srgbClr val="005E6E"/>
                </a:solidFill>
                <a:latin typeface="Roboto" panose="02000000000000000000" pitchFamily="2" charset="0"/>
                <a:ea typeface="Roboto" panose="02000000000000000000" pitchFamily="2" charset="0"/>
              </a:rPr>
              <a:t>Name of the person</a:t>
            </a:r>
          </a:p>
          <a:p>
            <a:r>
              <a:rPr lang="en-US">
                <a:latin typeface="Roboto" panose="02000000000000000000" pitchFamily="2" charset="0"/>
                <a:ea typeface="Roboto" panose="02000000000000000000" pitchFamily="2" charset="0"/>
              </a:rPr>
              <a:t>Title</a:t>
            </a:r>
          </a:p>
          <a:p>
            <a:r>
              <a:rPr lang="en-US">
                <a:latin typeface="Roboto" panose="02000000000000000000" pitchFamily="2" charset="0"/>
                <a:ea typeface="Roboto" panose="02000000000000000000" pitchFamily="2" charset="0"/>
              </a:rPr>
              <a:t>Email address</a:t>
            </a:r>
          </a:p>
          <a:p>
            <a:r>
              <a:rPr lang="en-US">
                <a:latin typeface="Roboto" panose="02000000000000000000" pitchFamily="2" charset="0"/>
                <a:ea typeface="Roboto" panose="02000000000000000000" pitchFamily="2" charset="0"/>
              </a:rPr>
              <a:t>Phone number</a:t>
            </a:r>
          </a:p>
        </p:txBody>
      </p:sp>
      <p:sp>
        <p:nvSpPr>
          <p:cNvPr id="11" name="Picture Placeholder 10">
            <a:extLst>
              <a:ext uri="{FF2B5EF4-FFF2-40B4-BE49-F238E27FC236}">
                <a16:creationId xmlns:a16="http://schemas.microsoft.com/office/drawing/2014/main" id="{F1131B1B-41AA-0C3A-0ACF-6B5DF40854E1}"/>
              </a:ext>
            </a:extLst>
          </p:cNvPr>
          <p:cNvSpPr>
            <a:spLocks noGrp="1"/>
          </p:cNvSpPr>
          <p:nvPr>
            <p:ph type="pic" sz="quarter" idx="13"/>
          </p:nvPr>
        </p:nvSpPr>
        <p:spPr>
          <a:xfrm>
            <a:off x="952500" y="1943100"/>
            <a:ext cx="1828800" cy="1524000"/>
          </a:xfrm>
        </p:spPr>
        <p:txBody>
          <a:bodyPr/>
          <a:lstStyle/>
          <a:p>
            <a:r>
              <a:rPr lang="en-US"/>
              <a:t>Click icon to add picture</a:t>
            </a:r>
          </a:p>
        </p:txBody>
      </p:sp>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p:txBody>
          <a:bodyPr/>
          <a:lstStyle/>
          <a:p>
            <a:r>
              <a:rPr lang="en-US"/>
              <a:t>Presenter contact information slide</a:t>
            </a:r>
          </a:p>
        </p:txBody>
      </p:sp>
    </p:spTree>
    <p:extLst>
      <p:ext uri="{BB962C8B-B14F-4D97-AF65-F5344CB8AC3E}">
        <p14:creationId xmlns:p14="http://schemas.microsoft.com/office/powerpoint/2010/main" val="327198062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Agenda slide option 1">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lvl1pPr>
          </a:lstStyle>
          <a:p>
            <a:fld id="{D68115AD-AE05-48D5-B11D-DF40358D657F}" type="slidenum">
              <a:rPr lang="en-US" smtClean="0"/>
              <a:t>‹#›</a:t>
            </a:fld>
            <a:endParaRPr lang="en-US"/>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1701800" y="1825625"/>
            <a:ext cx="9652000" cy="4351338"/>
          </a:xfrm>
        </p:spPr>
        <p:txBody>
          <a:bodyPr/>
          <a:lstStyle>
            <a:lvl1pPr>
              <a:lnSpc>
                <a:spcPct val="100000"/>
              </a:lnSpc>
              <a:defRPr/>
            </a:lvl1pPr>
          </a:lstStyle>
          <a:p>
            <a:pPr lvl="0"/>
            <a:r>
              <a:rPr lang="en-US"/>
              <a:t>Welcome</a:t>
            </a:r>
          </a:p>
          <a:p>
            <a:pPr lvl="0"/>
            <a:r>
              <a:rPr lang="en-US"/>
              <a:t>Topic 1</a:t>
            </a:r>
          </a:p>
          <a:p>
            <a:pPr lvl="0"/>
            <a:r>
              <a:rPr lang="en-US"/>
              <a:t>Topic 2</a:t>
            </a:r>
          </a:p>
          <a:p>
            <a:pPr lvl="0"/>
            <a:r>
              <a:rPr lang="en-US"/>
              <a:t>Topic 3</a:t>
            </a:r>
          </a:p>
          <a:p>
            <a:pPr lvl="0"/>
            <a:r>
              <a:rPr lang="en-US"/>
              <a:t>BREAK</a:t>
            </a:r>
          </a:p>
          <a:p>
            <a:pPr lvl="0"/>
            <a:r>
              <a:rPr lang="en-US"/>
              <a:t>Topic 4</a:t>
            </a:r>
          </a:p>
          <a:p>
            <a:pPr lvl="0"/>
            <a:r>
              <a:rPr lang="en-US"/>
              <a:t>Topic 5</a:t>
            </a:r>
          </a:p>
          <a:p>
            <a:pPr lvl="0"/>
            <a:r>
              <a:rPr lang="en-US"/>
              <a:t>Topic 6</a:t>
            </a:r>
          </a:p>
          <a:p>
            <a:pPr lvl="0"/>
            <a:endParaRPr lang="en-US"/>
          </a:p>
        </p:txBody>
      </p:sp>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p:txBody>
          <a:bodyPr/>
          <a:lstStyle/>
          <a:p>
            <a:r>
              <a:rPr lang="en-US"/>
              <a:t>Agenda slide option 1</a:t>
            </a:r>
          </a:p>
        </p:txBody>
      </p:sp>
    </p:spTree>
    <p:extLst>
      <p:ext uri="{BB962C8B-B14F-4D97-AF65-F5344CB8AC3E}">
        <p14:creationId xmlns:p14="http://schemas.microsoft.com/office/powerpoint/2010/main" val="186105256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Agenda slide optio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p:txBody>
          <a:bodyPr/>
          <a:lstStyle/>
          <a:p>
            <a:fld id="{D68115AD-AE05-48D5-B11D-DF40358D657F}" type="slidenum">
              <a:rPr lang="en-US" smtClean="0"/>
              <a:t>‹#›</a:t>
            </a:fld>
            <a:endParaRPr lang="en-US"/>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7137400" y="649012"/>
            <a:ext cx="4216400" cy="4351338"/>
          </a:xfrm>
        </p:spPr>
        <p:txBody>
          <a:bodyPr/>
          <a:lstStyle>
            <a:lvl1pPr>
              <a:lnSpc>
                <a:spcPct val="150000"/>
              </a:lnSpc>
              <a:buClr>
                <a:schemeClr val="bg1"/>
              </a:buClr>
              <a:defRPr sz="2400">
                <a:solidFill>
                  <a:schemeClr val="bg1"/>
                </a:solidFill>
              </a:defRPr>
            </a:lvl1pPr>
          </a:lstStyle>
          <a:p>
            <a:pPr lvl="0"/>
            <a:r>
              <a:rPr lang="en-US"/>
              <a:t>Welcome</a:t>
            </a:r>
          </a:p>
          <a:p>
            <a:pPr lvl="0"/>
            <a:r>
              <a:rPr lang="en-US"/>
              <a:t>Topic 1</a:t>
            </a:r>
          </a:p>
          <a:p>
            <a:pPr lvl="0"/>
            <a:r>
              <a:rPr lang="en-US"/>
              <a:t>Topic 2</a:t>
            </a:r>
          </a:p>
          <a:p>
            <a:pPr lvl="0"/>
            <a:r>
              <a:rPr lang="en-US"/>
              <a:t>Topic 3</a:t>
            </a:r>
          </a:p>
          <a:p>
            <a:pPr lvl="0"/>
            <a:r>
              <a:rPr lang="en-US"/>
              <a:t>Break</a:t>
            </a:r>
          </a:p>
          <a:p>
            <a:pPr lvl="0"/>
            <a:r>
              <a:rPr lang="en-US"/>
              <a:t>Topic 4</a:t>
            </a:r>
          </a:p>
          <a:p>
            <a:pPr lvl="0"/>
            <a:r>
              <a:rPr lang="en-US"/>
              <a:t>Topic 5</a:t>
            </a:r>
          </a:p>
          <a:p>
            <a:pPr lvl="0"/>
            <a:r>
              <a:rPr lang="en-US"/>
              <a:t>Topic 6</a:t>
            </a:r>
          </a:p>
          <a:p>
            <a:pPr lvl="0"/>
            <a:endParaRPr lang="en-US"/>
          </a:p>
        </p:txBody>
      </p:sp>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838200" y="2766218"/>
            <a:ext cx="2730500" cy="1325563"/>
          </a:xfrm>
        </p:spPr>
        <p:txBody>
          <a:bodyPr/>
          <a:lstStyle>
            <a:lvl1pPr>
              <a:defRPr sz="3200" spc="50" baseline="0">
                <a:solidFill>
                  <a:schemeClr val="bg1"/>
                </a:solidFill>
              </a:defRPr>
            </a:lvl1pPr>
          </a:lstStyle>
          <a:p>
            <a:r>
              <a:rPr lang="en-US"/>
              <a:t>Agenda slide option 2</a:t>
            </a:r>
          </a:p>
        </p:txBody>
      </p:sp>
    </p:spTree>
    <p:extLst>
      <p:ext uri="{BB962C8B-B14F-4D97-AF65-F5344CB8AC3E}">
        <p14:creationId xmlns:p14="http://schemas.microsoft.com/office/powerpoint/2010/main" val="3398836310"/>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Content with graphic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p:txBody>
          <a:bodyPr/>
          <a:lstStyle/>
          <a:p>
            <a:fld id="{D68115AD-AE05-48D5-B11D-DF40358D657F}" type="slidenum">
              <a:rPr lang="en-US" smtClean="0"/>
              <a:t>‹#›</a:t>
            </a:fld>
            <a:endParaRPr lang="en-US"/>
          </a:p>
        </p:txBody>
      </p:sp>
      <p:sp>
        <p:nvSpPr>
          <p:cNvPr id="8" name="Picture Placeholder 7">
            <a:extLst>
              <a:ext uri="{FF2B5EF4-FFF2-40B4-BE49-F238E27FC236}">
                <a16:creationId xmlns:a16="http://schemas.microsoft.com/office/drawing/2014/main" id="{9B88560E-99A3-F73B-7E7B-BA2E0C89F766}"/>
              </a:ext>
            </a:extLst>
          </p:cNvPr>
          <p:cNvSpPr>
            <a:spLocks noGrp="1"/>
          </p:cNvSpPr>
          <p:nvPr>
            <p:ph type="pic" sz="quarter" idx="13"/>
          </p:nvPr>
        </p:nvSpPr>
        <p:spPr>
          <a:xfrm>
            <a:off x="6718300" y="2070100"/>
            <a:ext cx="4775200" cy="3543300"/>
          </a:xfrm>
        </p:spPr>
        <p:txBody>
          <a:bodyPr/>
          <a:lstStyle/>
          <a:p>
            <a:r>
              <a:rPr lang="en-US"/>
              <a:t>Click icon to add picture</a:t>
            </a:r>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838200" y="1825625"/>
            <a:ext cx="5524500" cy="4351338"/>
          </a:xfrm>
        </p:spPr>
        <p:txBody>
          <a:bodyPr/>
          <a:lstStyle/>
          <a:p>
            <a:pPr lvl="0"/>
            <a:r>
              <a:rPr lang="en-US"/>
              <a:t>Click to edit text (Roboto bold 20pt)</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p:txBody>
          <a:bodyPr/>
          <a:lstStyle/>
          <a:p>
            <a:r>
              <a:rPr lang="en-US"/>
              <a:t>Click to edit title (Roboto bold 32pt)</a:t>
            </a:r>
          </a:p>
        </p:txBody>
      </p:sp>
    </p:spTree>
    <p:extLst>
      <p:ext uri="{BB962C8B-B14F-4D97-AF65-F5344CB8AC3E}">
        <p14:creationId xmlns:p14="http://schemas.microsoft.com/office/powerpoint/2010/main" val="8258407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E7FB644-43A6-A573-36CC-9410FE51C067}"/>
              </a:ext>
              <a:ext uri="{C183D7F6-B498-43B3-948B-1728B52AA6E4}">
                <adec:decorative xmlns:adec="http://schemas.microsoft.com/office/drawing/2017/decorative" val="1"/>
              </a:ext>
            </a:extLst>
          </p:cNvPr>
          <p:cNvSpPr>
            <a:spLocks noGrp="1"/>
          </p:cNvSpPr>
          <p:nvPr>
            <p:ph type="sldNum" sz="quarter" idx="12"/>
          </p:nvPr>
        </p:nvSpPr>
        <p:spPr/>
        <p:txBody>
          <a:bodyPr/>
          <a:lstStyle/>
          <a:p>
            <a:fld id="{D68115AD-AE05-48D5-B11D-DF40358D657F}" type="slidenum">
              <a:rPr lang="en-US" smtClean="0"/>
              <a:t>‹#›</a:t>
            </a:fld>
            <a:endParaRPr lang="en-US"/>
          </a:p>
        </p:txBody>
      </p:sp>
      <p:sp>
        <p:nvSpPr>
          <p:cNvPr id="4" name="Content Placeholder 3">
            <a:extLst>
              <a:ext uri="{FF2B5EF4-FFF2-40B4-BE49-F238E27FC236}">
                <a16:creationId xmlns:a16="http://schemas.microsoft.com/office/drawing/2014/main" id="{B104542A-3BF9-BFED-A197-FB1AC10359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A5D52F67-0920-82FA-69C8-E3F91BD62C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D3B10A83-E15E-BBB5-4FB7-388E82C7D48C}"/>
              </a:ext>
            </a:extLst>
          </p:cNvPr>
          <p:cNvSpPr>
            <a:spLocks noGrp="1"/>
          </p:cNvSpPr>
          <p:nvPr>
            <p:ph type="title" hasCustomPrompt="1"/>
          </p:nvPr>
        </p:nvSpPr>
        <p:spPr/>
        <p:txBody>
          <a:bodyPr/>
          <a:lstStyle/>
          <a:p>
            <a:r>
              <a:rPr lang="en-US"/>
              <a:t>Click to edit title (Roboto bold 32pt)</a:t>
            </a:r>
          </a:p>
        </p:txBody>
      </p:sp>
    </p:spTree>
    <p:extLst>
      <p:ext uri="{BB962C8B-B14F-4D97-AF65-F5344CB8AC3E}">
        <p14:creationId xmlns:p14="http://schemas.microsoft.com/office/powerpoint/2010/main" val="207014715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5A9151B5-5A05-B5FF-1565-8C299B84D543}"/>
              </a:ext>
              <a:ext uri="{C183D7F6-B498-43B3-948B-1728B52AA6E4}">
                <adec:decorative xmlns:adec="http://schemas.microsoft.com/office/drawing/2017/decorative" val="1"/>
              </a:ext>
            </a:extLst>
          </p:cNvPr>
          <p:cNvSpPr>
            <a:spLocks noGrp="1"/>
          </p:cNvSpPr>
          <p:nvPr>
            <p:ph type="sldNum" sz="quarter" idx="12"/>
          </p:nvPr>
        </p:nvSpPr>
        <p:spPr/>
        <p:txBody>
          <a:bodyPr/>
          <a:lstStyle/>
          <a:p>
            <a:fld id="{D68115AD-AE05-48D5-B11D-DF40358D657F}" type="slidenum">
              <a:rPr lang="en-US" smtClean="0"/>
              <a:t>‹#›</a:t>
            </a:fld>
            <a:endParaRPr lang="en-US"/>
          </a:p>
        </p:txBody>
      </p:sp>
      <p:pic>
        <p:nvPicPr>
          <p:cNvPr id="14" name="Picture 13">
            <a:extLst>
              <a:ext uri="{FF2B5EF4-FFF2-40B4-BE49-F238E27FC236}">
                <a16:creationId xmlns:a16="http://schemas.microsoft.com/office/drawing/2014/main" id="{E3FE2B45-7BD3-67EE-B450-19D3B3A4F12C}"/>
              </a:ext>
              <a:ext uri="{C183D7F6-B498-43B3-948B-1728B52AA6E4}">
                <adec:decorative xmlns:adec="http://schemas.microsoft.com/office/drawing/2017/decorative" val="0"/>
              </a:ext>
            </a:extLst>
          </p:cNvPr>
          <p:cNvPicPr>
            <a:picLocks noChangeAspect="1"/>
          </p:cNvPicPr>
          <p:nvPr/>
        </p:nvPicPr>
        <p:blipFill rotWithShape="1">
          <a:blip r:embed="rId2"/>
          <a:srcRect l="33313"/>
          <a:stretch/>
        </p:blipFill>
        <p:spPr>
          <a:xfrm>
            <a:off x="407645" y="2586868"/>
            <a:ext cx="5757341" cy="1870831"/>
          </a:xfrm>
          <a:prstGeom prst="rect">
            <a:avLst/>
          </a:prstGeom>
        </p:spPr>
      </p:pic>
      <p:pic>
        <p:nvPicPr>
          <p:cNvPr id="11" name="Picture 10">
            <a:extLst>
              <a:ext uri="{FF2B5EF4-FFF2-40B4-BE49-F238E27FC236}">
                <a16:creationId xmlns:a16="http://schemas.microsoft.com/office/drawing/2014/main" id="{043E9DCA-926A-E0E2-B1FE-074B388E0EF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36612" y="2266535"/>
            <a:ext cx="4354696" cy="2832011"/>
          </a:xfrm>
          <a:prstGeom prst="rect">
            <a:avLst/>
          </a:prstGeom>
        </p:spPr>
      </p:pic>
      <p:sp>
        <p:nvSpPr>
          <p:cNvPr id="13" name="Picture Placeholder 12">
            <a:extLst>
              <a:ext uri="{FF2B5EF4-FFF2-40B4-BE49-F238E27FC236}">
                <a16:creationId xmlns:a16="http://schemas.microsoft.com/office/drawing/2014/main" id="{2B66F132-9159-1D2D-5AF9-82DA8A9ED2F9}"/>
              </a:ext>
            </a:extLst>
          </p:cNvPr>
          <p:cNvSpPr>
            <a:spLocks noGrp="1"/>
          </p:cNvSpPr>
          <p:nvPr>
            <p:ph type="pic" sz="quarter" idx="13"/>
          </p:nvPr>
        </p:nvSpPr>
        <p:spPr>
          <a:xfrm>
            <a:off x="1464590" y="2451940"/>
            <a:ext cx="3099661" cy="1703599"/>
          </a:xfrm>
        </p:spPr>
        <p:txBody>
          <a:bodyPr/>
          <a:lstStyle>
            <a:lvl1pPr marL="0" indent="0">
              <a:buNone/>
              <a:defRPr>
                <a:solidFill>
                  <a:schemeClr val="bg1"/>
                </a:solidFill>
              </a:defRPr>
            </a:lvl1pPr>
          </a:lstStyle>
          <a:p>
            <a:r>
              <a:rPr lang="en-US"/>
              <a:t>Click icon to add picture</a:t>
            </a:r>
          </a:p>
        </p:txBody>
      </p:sp>
      <p:sp>
        <p:nvSpPr>
          <p:cNvPr id="6" name="Content Placeholder 5">
            <a:extLst>
              <a:ext uri="{FF2B5EF4-FFF2-40B4-BE49-F238E27FC236}">
                <a16:creationId xmlns:a16="http://schemas.microsoft.com/office/drawing/2014/main" id="{B4A70294-3AE7-A8DA-89DA-0BAC43BA7A9A}"/>
              </a:ext>
            </a:extLst>
          </p:cNvPr>
          <p:cNvSpPr>
            <a:spLocks noGrp="1"/>
          </p:cNvSpPr>
          <p:nvPr>
            <p:ph sz="quarter" idx="4"/>
          </p:nvPr>
        </p:nvSpPr>
        <p:spPr>
          <a:xfrm>
            <a:off x="6299200" y="1371600"/>
            <a:ext cx="5183188" cy="4818063"/>
          </a:xfrm>
        </p:spPr>
        <p:txBody>
          <a:bodyPr/>
          <a:lstStyle>
            <a:lvl1pPr marL="0" indent="0">
              <a:buNone/>
              <a:defRPr sz="1800"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807B4467-A43E-2A64-6932-7F5D98F44E3E}"/>
              </a:ext>
            </a:extLst>
          </p:cNvPr>
          <p:cNvSpPr>
            <a:spLocks noGrp="1"/>
          </p:cNvSpPr>
          <p:nvPr>
            <p:ph type="title" hasCustomPrompt="1"/>
          </p:nvPr>
        </p:nvSpPr>
        <p:spPr>
          <a:xfrm>
            <a:off x="839788" y="390525"/>
            <a:ext cx="10515600" cy="676275"/>
          </a:xfrm>
        </p:spPr>
        <p:txBody>
          <a:bodyPr/>
          <a:lstStyle/>
          <a:p>
            <a:r>
              <a:rPr lang="en-US"/>
              <a:t>Click to edit title (Roboto bold 32pt)</a:t>
            </a:r>
          </a:p>
        </p:txBody>
      </p:sp>
    </p:spTree>
    <p:extLst>
      <p:ext uri="{BB962C8B-B14F-4D97-AF65-F5344CB8AC3E}">
        <p14:creationId xmlns:p14="http://schemas.microsoft.com/office/powerpoint/2010/main" val="356266396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04CDC81-48DC-F07A-5913-D00B99806E75}"/>
              </a:ext>
            </a:extLst>
          </p:cNvPr>
          <p:cNvSpPr>
            <a:spLocks noGrp="1"/>
          </p:cNvSpPr>
          <p:nvPr>
            <p:ph type="body" idx="1" hasCustomPrompt="1"/>
          </p:nvPr>
        </p:nvSpPr>
        <p:spPr>
          <a:xfrm>
            <a:off x="658246" y="3293144"/>
            <a:ext cx="6430341" cy="766660"/>
          </a:xfrm>
        </p:spPr>
        <p:txBody>
          <a:bodyPr/>
          <a:lstStyle>
            <a:lvl1pPr marL="0" indent="0">
              <a:buNone/>
              <a:defRPr sz="3200">
                <a:solidFill>
                  <a:schemeClr val="accent3"/>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subtitle</a:t>
            </a:r>
          </a:p>
        </p:txBody>
      </p:sp>
      <p:sp>
        <p:nvSpPr>
          <p:cNvPr id="2" name="Title 1">
            <a:extLst>
              <a:ext uri="{FF2B5EF4-FFF2-40B4-BE49-F238E27FC236}">
                <a16:creationId xmlns:a16="http://schemas.microsoft.com/office/drawing/2014/main" id="{88AFA0A6-8FED-CD4D-EA53-3C2F410DBFEB}"/>
              </a:ext>
            </a:extLst>
          </p:cNvPr>
          <p:cNvSpPr>
            <a:spLocks noGrp="1"/>
          </p:cNvSpPr>
          <p:nvPr>
            <p:ph type="title" hasCustomPrompt="1"/>
          </p:nvPr>
        </p:nvSpPr>
        <p:spPr>
          <a:xfrm>
            <a:off x="658246" y="1713340"/>
            <a:ext cx="6430341" cy="1302440"/>
          </a:xfrm>
        </p:spPr>
        <p:txBody>
          <a:bodyPr anchor="b"/>
          <a:lstStyle>
            <a:lvl1pPr>
              <a:defRPr sz="6000"/>
            </a:lvl1pPr>
          </a:lstStyle>
          <a:p>
            <a:r>
              <a:rPr lang="en-US"/>
              <a:t>Click to edit section title</a:t>
            </a:r>
          </a:p>
        </p:txBody>
      </p:sp>
    </p:spTree>
    <p:extLst>
      <p:ext uri="{BB962C8B-B14F-4D97-AF65-F5344CB8AC3E}">
        <p14:creationId xmlns:p14="http://schemas.microsoft.com/office/powerpoint/2010/main" val="52000996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p:cSld name="Section title 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637DE3B-B838-449A-DF0E-770C6DF8B31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74192" y="1430963"/>
            <a:ext cx="5538953" cy="3602175"/>
          </a:xfrm>
          <a:prstGeom prst="rect">
            <a:avLst/>
          </a:prstGeom>
        </p:spPr>
      </p:pic>
      <p:sp>
        <p:nvSpPr>
          <p:cNvPr id="5" name="Picture Placeholder 12">
            <a:extLst>
              <a:ext uri="{FF2B5EF4-FFF2-40B4-BE49-F238E27FC236}">
                <a16:creationId xmlns:a16="http://schemas.microsoft.com/office/drawing/2014/main" id="{D00FA05A-DE68-6FD2-B587-66AD6E7FB0AC}"/>
              </a:ext>
            </a:extLst>
          </p:cNvPr>
          <p:cNvSpPr>
            <a:spLocks noGrp="1"/>
          </p:cNvSpPr>
          <p:nvPr>
            <p:ph type="pic" sz="quarter" idx="13"/>
          </p:nvPr>
        </p:nvSpPr>
        <p:spPr>
          <a:xfrm>
            <a:off x="974864" y="1653701"/>
            <a:ext cx="3942613" cy="2178997"/>
          </a:xfrm>
        </p:spPr>
        <p:txBody>
          <a:bodyPr/>
          <a:lstStyle>
            <a:lvl1pPr marL="0" indent="0">
              <a:buNone/>
              <a:defRPr>
                <a:solidFill>
                  <a:schemeClr val="bg1"/>
                </a:solidFill>
              </a:defRPr>
            </a:lvl1pPr>
          </a:lstStyle>
          <a:p>
            <a:r>
              <a:rPr lang="en-US"/>
              <a:t>Click icon to add picture</a:t>
            </a:r>
          </a:p>
        </p:txBody>
      </p:sp>
      <p:sp>
        <p:nvSpPr>
          <p:cNvPr id="3" name="Text Placeholder 2">
            <a:extLst>
              <a:ext uri="{FF2B5EF4-FFF2-40B4-BE49-F238E27FC236}">
                <a16:creationId xmlns:a16="http://schemas.microsoft.com/office/drawing/2014/main" id="{804CDC81-48DC-F07A-5913-D00B99806E75}"/>
              </a:ext>
            </a:extLst>
          </p:cNvPr>
          <p:cNvSpPr>
            <a:spLocks noGrp="1"/>
          </p:cNvSpPr>
          <p:nvPr>
            <p:ph type="body" idx="1" hasCustomPrompt="1"/>
          </p:nvPr>
        </p:nvSpPr>
        <p:spPr>
          <a:xfrm>
            <a:off x="6448098" y="3832698"/>
            <a:ext cx="5538952" cy="766660"/>
          </a:xfrm>
        </p:spPr>
        <p:txBody>
          <a:bodyPr/>
          <a:lstStyle>
            <a:lvl1pPr marL="0" indent="0">
              <a:buNone/>
              <a:defRPr sz="3200">
                <a:solidFill>
                  <a:schemeClr val="accent3"/>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subtitle</a:t>
            </a:r>
          </a:p>
        </p:txBody>
      </p:sp>
      <p:sp>
        <p:nvSpPr>
          <p:cNvPr id="2" name="Title 1">
            <a:extLst>
              <a:ext uri="{FF2B5EF4-FFF2-40B4-BE49-F238E27FC236}">
                <a16:creationId xmlns:a16="http://schemas.microsoft.com/office/drawing/2014/main" id="{88AFA0A6-8FED-CD4D-EA53-3C2F410DBFEB}"/>
              </a:ext>
            </a:extLst>
          </p:cNvPr>
          <p:cNvSpPr>
            <a:spLocks noGrp="1"/>
          </p:cNvSpPr>
          <p:nvPr>
            <p:ph type="title" hasCustomPrompt="1"/>
          </p:nvPr>
        </p:nvSpPr>
        <p:spPr>
          <a:xfrm>
            <a:off x="6448097" y="2530258"/>
            <a:ext cx="5743903" cy="1302440"/>
          </a:xfrm>
        </p:spPr>
        <p:txBody>
          <a:bodyPr anchor="b"/>
          <a:lstStyle>
            <a:lvl1pPr>
              <a:defRPr sz="6000"/>
            </a:lvl1pPr>
          </a:lstStyle>
          <a:p>
            <a:r>
              <a:rPr lang="en-US"/>
              <a:t>Click to edit section title</a:t>
            </a:r>
          </a:p>
        </p:txBody>
      </p:sp>
    </p:spTree>
    <p:extLst>
      <p:ext uri="{BB962C8B-B14F-4D97-AF65-F5344CB8AC3E}">
        <p14:creationId xmlns:p14="http://schemas.microsoft.com/office/powerpoint/2010/main" val="352411746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p:cSld name="1_Content with graph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a:xfrm>
            <a:off x="8968409" y="6356350"/>
            <a:ext cx="2067891" cy="365125"/>
          </a:xfrm>
        </p:spPr>
        <p:txBody>
          <a:bodyPr/>
          <a:lstStyle>
            <a:lvl1pPr>
              <a:defRPr>
                <a:solidFill>
                  <a:schemeClr val="tx1"/>
                </a:solidFill>
              </a:defRPr>
            </a:lvl1pPr>
          </a:lstStyle>
          <a:p>
            <a:fld id="{D68115AD-AE05-48D5-B11D-DF40358D657F}" type="slidenum">
              <a:rPr lang="en-US" smtClean="0"/>
              <a:t>‹#›</a:t>
            </a:fld>
            <a:endParaRPr lang="en-US"/>
          </a:p>
        </p:txBody>
      </p:sp>
      <p:sp>
        <p:nvSpPr>
          <p:cNvPr id="5" name="Picture Placeholder 4">
            <a:extLst>
              <a:ext uri="{FF2B5EF4-FFF2-40B4-BE49-F238E27FC236}">
                <a16:creationId xmlns:a16="http://schemas.microsoft.com/office/drawing/2014/main" id="{B28E1826-FAC0-99BA-7B94-F70B55D1BB2C}"/>
              </a:ext>
            </a:extLst>
          </p:cNvPr>
          <p:cNvSpPr>
            <a:spLocks noGrp="1"/>
          </p:cNvSpPr>
          <p:nvPr>
            <p:ph type="pic" sz="quarter" idx="13"/>
          </p:nvPr>
        </p:nvSpPr>
        <p:spPr>
          <a:xfrm>
            <a:off x="6692900" y="990600"/>
            <a:ext cx="4902200" cy="5186363"/>
          </a:xfrm>
        </p:spPr>
        <p:txBody>
          <a:bodyPr/>
          <a:lstStyle/>
          <a:p>
            <a:r>
              <a:rPr lang="en-US"/>
              <a:t>Click icon to add picture</a:t>
            </a:r>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838200" y="990600"/>
            <a:ext cx="5524500" cy="5186363"/>
          </a:xfrm>
        </p:spPr>
        <p:txBody>
          <a:bodyPr/>
          <a:lstStyle/>
          <a:p>
            <a:pPr lvl="0"/>
            <a:r>
              <a:rPr lang="en-US"/>
              <a:t>Click to edit text (Roboto bold 20pt)</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838200" y="142601"/>
            <a:ext cx="10515600" cy="543200"/>
          </a:xfrm>
        </p:spPr>
        <p:txBody>
          <a:bodyPr/>
          <a:lstStyle/>
          <a:p>
            <a:r>
              <a:rPr lang="en-US"/>
              <a:t>Click to edit title (Roboto bold 32pt)</a:t>
            </a:r>
          </a:p>
        </p:txBody>
      </p:sp>
    </p:spTree>
    <p:extLst>
      <p:ext uri="{BB962C8B-B14F-4D97-AF65-F5344CB8AC3E}">
        <p14:creationId xmlns:p14="http://schemas.microsoft.com/office/powerpoint/2010/main" val="229825234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p:cSld name="Graph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a:xfrm>
            <a:off x="8968409" y="6356350"/>
            <a:ext cx="2067891" cy="365125"/>
          </a:xfrm>
        </p:spPr>
        <p:txBody>
          <a:bodyPr/>
          <a:lstStyle>
            <a:lvl1pPr>
              <a:defRPr>
                <a:solidFill>
                  <a:schemeClr val="tx1"/>
                </a:solidFill>
              </a:defRPr>
            </a:lvl1pPr>
          </a:lstStyle>
          <a:p>
            <a:fld id="{D68115AD-AE05-48D5-B11D-DF40358D657F}" type="slidenum">
              <a:rPr lang="en-US" smtClean="0"/>
              <a:t>‹#›</a:t>
            </a:fld>
            <a:endParaRPr lang="en-US"/>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768350" y="4927599"/>
            <a:ext cx="10655300" cy="1236663"/>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text (Roboto bold 20pt)</a:t>
            </a:r>
          </a:p>
          <a:p>
            <a:pPr lvl="1"/>
            <a:r>
              <a:rPr lang="en-US"/>
              <a:t>Second level</a:t>
            </a:r>
          </a:p>
        </p:txBody>
      </p:sp>
      <p:sp>
        <p:nvSpPr>
          <p:cNvPr id="7" name="Chart Placeholder 6">
            <a:extLst>
              <a:ext uri="{FF2B5EF4-FFF2-40B4-BE49-F238E27FC236}">
                <a16:creationId xmlns:a16="http://schemas.microsoft.com/office/drawing/2014/main" id="{02783DDD-4449-2A5D-39B9-46DFF59A18DC}"/>
              </a:ext>
            </a:extLst>
          </p:cNvPr>
          <p:cNvSpPr>
            <a:spLocks noGrp="1"/>
          </p:cNvSpPr>
          <p:nvPr>
            <p:ph type="chart" sz="quarter" idx="13" hasCustomPrompt="1"/>
          </p:nvPr>
        </p:nvSpPr>
        <p:spPr>
          <a:xfrm>
            <a:off x="679450" y="927100"/>
            <a:ext cx="10744200" cy="3808411"/>
          </a:xfrm>
        </p:spPr>
        <p:txBody>
          <a:bodyPr/>
          <a:lstStyle>
            <a:lvl1pPr marL="0" indent="0">
              <a:buNone/>
              <a:defRPr/>
            </a:lvl1pPr>
          </a:lstStyle>
          <a:p>
            <a:pPr marL="0" marR="0" lvl="0" indent="0" algn="l" defTabSz="914400" rtl="0" eaLnBrk="1" fontAlgn="auto" latinLnBrk="0" hangingPunct="1">
              <a:lnSpc>
                <a:spcPct val="90000"/>
              </a:lnSpc>
              <a:spcBef>
                <a:spcPts val="1000"/>
              </a:spcBef>
              <a:spcAft>
                <a:spcPts val="0"/>
              </a:spcAft>
              <a:buClr>
                <a:schemeClr val="accent3"/>
              </a:buClr>
              <a:buSzTx/>
              <a:buFont typeface="Wingdings" pitchFamily="2" charset="2"/>
              <a:buNone/>
              <a:tabLst/>
              <a:defRPr/>
            </a:pPr>
            <a:r>
              <a:rPr lang="en-US"/>
              <a:t>Click to add graph</a:t>
            </a:r>
          </a:p>
          <a:p>
            <a:endParaRPr lang="en-US"/>
          </a:p>
        </p:txBody>
      </p:sp>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838200" y="91801"/>
            <a:ext cx="10515600" cy="644800"/>
          </a:xfrm>
        </p:spPr>
        <p:txBody>
          <a:bodyPr/>
          <a:lstStyle/>
          <a:p>
            <a:r>
              <a:rPr lang="en-US"/>
              <a:t>Click to edit title (Roboto bold 32 pt)</a:t>
            </a:r>
          </a:p>
        </p:txBody>
      </p:sp>
    </p:spTree>
    <p:extLst>
      <p:ext uri="{BB962C8B-B14F-4D97-AF65-F5344CB8AC3E}">
        <p14:creationId xmlns:p14="http://schemas.microsoft.com/office/powerpoint/2010/main" val="102106268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p:cSld name="Tab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a:xfrm>
            <a:off x="8968409" y="6356350"/>
            <a:ext cx="2067891" cy="365125"/>
          </a:xfrm>
        </p:spPr>
        <p:txBody>
          <a:bodyPr/>
          <a:lstStyle>
            <a:lvl1pPr>
              <a:defRPr>
                <a:solidFill>
                  <a:schemeClr val="tx1"/>
                </a:solidFill>
              </a:defRPr>
            </a:lvl1pPr>
          </a:lstStyle>
          <a:p>
            <a:fld id="{D68115AD-AE05-48D5-B11D-DF40358D657F}" type="slidenum">
              <a:rPr lang="en-US" smtClean="0"/>
              <a:t>‹#›</a:t>
            </a:fld>
            <a:endParaRPr lang="en-US"/>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768350" y="4927599"/>
            <a:ext cx="10655300" cy="1236663"/>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text (Roboto bold 20pt)</a:t>
            </a:r>
          </a:p>
          <a:p>
            <a:pPr lvl="1"/>
            <a:r>
              <a:rPr lang="en-US"/>
              <a:t>Second level</a:t>
            </a:r>
          </a:p>
        </p:txBody>
      </p:sp>
      <p:sp>
        <p:nvSpPr>
          <p:cNvPr id="5" name="Table Placeholder 4">
            <a:extLst>
              <a:ext uri="{FF2B5EF4-FFF2-40B4-BE49-F238E27FC236}">
                <a16:creationId xmlns:a16="http://schemas.microsoft.com/office/drawing/2014/main" id="{FE5FEA26-BB9C-4F4A-9654-401BF8D58208}"/>
              </a:ext>
            </a:extLst>
          </p:cNvPr>
          <p:cNvSpPr>
            <a:spLocks noGrp="1"/>
          </p:cNvSpPr>
          <p:nvPr>
            <p:ph type="tbl" sz="quarter" idx="13" hasCustomPrompt="1"/>
          </p:nvPr>
        </p:nvSpPr>
        <p:spPr>
          <a:xfrm>
            <a:off x="546100" y="838200"/>
            <a:ext cx="11036300" cy="3835400"/>
          </a:xfrm>
        </p:spPr>
        <p:txBody>
          <a:bodyPr/>
          <a:lstStyle>
            <a:lvl1pPr marL="0" indent="0">
              <a:buNone/>
              <a:defRPr/>
            </a:lvl1pPr>
          </a:lstStyle>
          <a:p>
            <a:r>
              <a:rPr lang="en-US"/>
              <a:t>Click to add table</a:t>
            </a:r>
          </a:p>
        </p:txBody>
      </p:sp>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838200" y="91801"/>
            <a:ext cx="10515600" cy="644800"/>
          </a:xfrm>
        </p:spPr>
        <p:txBody>
          <a:bodyPr/>
          <a:lstStyle/>
          <a:p>
            <a:r>
              <a:rPr lang="en-US"/>
              <a:t>Click to edit title (Roboto bold 32 pt)</a:t>
            </a:r>
          </a:p>
        </p:txBody>
      </p:sp>
    </p:spTree>
    <p:extLst>
      <p:ext uri="{BB962C8B-B14F-4D97-AF65-F5344CB8AC3E}">
        <p14:creationId xmlns:p14="http://schemas.microsoft.com/office/powerpoint/2010/main" val="238945613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p:cSld name="Graph 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C00D2C9-46DA-5495-EA64-D5FD83AF0B3B}"/>
              </a:ext>
              <a:ext uri="{C183D7F6-B498-43B3-948B-1728B52AA6E4}">
                <adec:decorative xmlns:adec="http://schemas.microsoft.com/office/drawing/2017/decorative" val="1"/>
              </a:ext>
            </a:extLst>
          </p:cNvPr>
          <p:cNvSpPr>
            <a:spLocks noGrp="1"/>
          </p:cNvSpPr>
          <p:nvPr>
            <p:ph type="sldNum" sz="quarter" idx="12"/>
          </p:nvPr>
        </p:nvSpPr>
        <p:spPr/>
        <p:txBody>
          <a:bodyPr/>
          <a:lstStyle/>
          <a:p>
            <a:fld id="{D68115AD-AE05-48D5-B11D-DF40358D657F}" type="slidenum">
              <a:rPr lang="en-US" smtClean="0"/>
              <a:t>‹#›</a:t>
            </a:fld>
            <a:endParaRPr lang="en-US"/>
          </a:p>
        </p:txBody>
      </p:sp>
      <p:sp>
        <p:nvSpPr>
          <p:cNvPr id="7" name="Chart Placeholder 6">
            <a:extLst>
              <a:ext uri="{FF2B5EF4-FFF2-40B4-BE49-F238E27FC236}">
                <a16:creationId xmlns:a16="http://schemas.microsoft.com/office/drawing/2014/main" id="{A7E382E3-FC83-56A5-549F-6FA1D850464C}"/>
              </a:ext>
            </a:extLst>
          </p:cNvPr>
          <p:cNvSpPr>
            <a:spLocks noGrp="1"/>
          </p:cNvSpPr>
          <p:nvPr>
            <p:ph type="chart" sz="quarter" idx="13" hasCustomPrompt="1"/>
          </p:nvPr>
        </p:nvSpPr>
        <p:spPr>
          <a:xfrm>
            <a:off x="5533697" y="961697"/>
            <a:ext cx="6340803" cy="5007303"/>
          </a:xfrm>
        </p:spPr>
        <p:txBody>
          <a:bodyPr/>
          <a:lstStyle>
            <a:lvl1pPr marL="0" indent="0">
              <a:buNone/>
              <a:defRPr/>
            </a:lvl1pPr>
          </a:lstStyle>
          <a:p>
            <a:pPr marL="0" marR="0" lvl="0" indent="0" algn="l" defTabSz="914400" rtl="0" eaLnBrk="1" fontAlgn="auto" latinLnBrk="0" hangingPunct="1">
              <a:lnSpc>
                <a:spcPct val="90000"/>
              </a:lnSpc>
              <a:spcBef>
                <a:spcPts val="1000"/>
              </a:spcBef>
              <a:spcAft>
                <a:spcPts val="0"/>
              </a:spcAft>
              <a:buClr>
                <a:schemeClr val="accent3"/>
              </a:buClr>
              <a:buSzTx/>
              <a:buFont typeface="Wingdings" pitchFamily="2" charset="2"/>
              <a:buNone/>
              <a:tabLst/>
              <a:defRPr/>
            </a:pPr>
            <a:r>
              <a:rPr lang="en-US"/>
              <a:t>Click to add graph</a:t>
            </a:r>
          </a:p>
          <a:p>
            <a:endParaRPr lang="en-US"/>
          </a:p>
        </p:txBody>
      </p:sp>
      <p:sp>
        <p:nvSpPr>
          <p:cNvPr id="9" name="Text Placeholder 8">
            <a:extLst>
              <a:ext uri="{FF2B5EF4-FFF2-40B4-BE49-F238E27FC236}">
                <a16:creationId xmlns:a16="http://schemas.microsoft.com/office/drawing/2014/main" id="{92916E3E-2ACD-1A3D-3513-17225574DB4B}"/>
              </a:ext>
            </a:extLst>
          </p:cNvPr>
          <p:cNvSpPr>
            <a:spLocks noGrp="1"/>
          </p:cNvSpPr>
          <p:nvPr>
            <p:ph type="body" sz="quarter" idx="14"/>
          </p:nvPr>
        </p:nvSpPr>
        <p:spPr>
          <a:xfrm>
            <a:off x="317500" y="1784350"/>
            <a:ext cx="4826000" cy="3505200"/>
          </a:xfrm>
        </p:spPr>
        <p:txBody>
          <a:bodyPr/>
          <a:lstStyle>
            <a:lvl1pPr marL="0" indent="0">
              <a:buFontTx/>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8A013B94-9456-189F-2AF0-8478DF210AA8}"/>
              </a:ext>
            </a:extLst>
          </p:cNvPr>
          <p:cNvSpPr>
            <a:spLocks noGrp="1"/>
          </p:cNvSpPr>
          <p:nvPr>
            <p:ph type="title" hasCustomPrompt="1"/>
          </p:nvPr>
        </p:nvSpPr>
        <p:spPr>
          <a:xfrm>
            <a:off x="800100" y="191676"/>
            <a:ext cx="10515600" cy="581300"/>
          </a:xfrm>
        </p:spPr>
        <p:txBody>
          <a:bodyPr/>
          <a:lstStyle/>
          <a:p>
            <a:r>
              <a:rPr lang="en-US"/>
              <a:t>Click to edit title (32pt)</a:t>
            </a:r>
          </a:p>
        </p:txBody>
      </p:sp>
    </p:spTree>
    <p:extLst>
      <p:ext uri="{BB962C8B-B14F-4D97-AF65-F5344CB8AC3E}">
        <p14:creationId xmlns:p14="http://schemas.microsoft.com/office/powerpoint/2010/main" val="383700103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Graph slide_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C00D2C9-46DA-5495-EA64-D5FD83AF0B3B}"/>
              </a:ext>
              <a:ext uri="{C183D7F6-B498-43B3-948B-1728B52AA6E4}">
                <adec:decorative xmlns:adec="http://schemas.microsoft.com/office/drawing/2017/decorative" val="1"/>
              </a:ext>
            </a:extLst>
          </p:cNvPr>
          <p:cNvSpPr>
            <a:spLocks noGrp="1"/>
          </p:cNvSpPr>
          <p:nvPr>
            <p:ph type="sldNum" sz="quarter" idx="12"/>
          </p:nvPr>
        </p:nvSpPr>
        <p:spPr/>
        <p:txBody>
          <a:bodyPr/>
          <a:lstStyle/>
          <a:p>
            <a:fld id="{D68115AD-AE05-48D5-B11D-DF40358D657F}" type="slidenum">
              <a:rPr lang="en-US" smtClean="0"/>
              <a:t>‹#›</a:t>
            </a:fld>
            <a:endParaRPr lang="en-US"/>
          </a:p>
        </p:txBody>
      </p:sp>
      <p:sp>
        <p:nvSpPr>
          <p:cNvPr id="7" name="Chart Placeholder 6">
            <a:extLst>
              <a:ext uri="{FF2B5EF4-FFF2-40B4-BE49-F238E27FC236}">
                <a16:creationId xmlns:a16="http://schemas.microsoft.com/office/drawing/2014/main" id="{A7E382E3-FC83-56A5-549F-6FA1D850464C}"/>
              </a:ext>
            </a:extLst>
          </p:cNvPr>
          <p:cNvSpPr>
            <a:spLocks noGrp="1"/>
          </p:cNvSpPr>
          <p:nvPr>
            <p:ph type="chart" sz="quarter" idx="13" hasCustomPrompt="1"/>
          </p:nvPr>
        </p:nvSpPr>
        <p:spPr>
          <a:xfrm>
            <a:off x="217871" y="2391323"/>
            <a:ext cx="11680058" cy="3623221"/>
          </a:xfrm>
        </p:spPr>
        <p:txBody>
          <a:bodyPr/>
          <a:lstStyle>
            <a:lvl1pPr marL="0" indent="0">
              <a:buNone/>
              <a:defRPr/>
            </a:lvl1pPr>
          </a:lstStyle>
          <a:p>
            <a:r>
              <a:rPr lang="en-US"/>
              <a:t>Click to add graph</a:t>
            </a:r>
          </a:p>
        </p:txBody>
      </p:sp>
      <p:sp>
        <p:nvSpPr>
          <p:cNvPr id="9" name="Text Placeholder 8">
            <a:extLst>
              <a:ext uri="{FF2B5EF4-FFF2-40B4-BE49-F238E27FC236}">
                <a16:creationId xmlns:a16="http://schemas.microsoft.com/office/drawing/2014/main" id="{92916E3E-2ACD-1A3D-3513-17225574DB4B}"/>
              </a:ext>
            </a:extLst>
          </p:cNvPr>
          <p:cNvSpPr>
            <a:spLocks noGrp="1"/>
          </p:cNvSpPr>
          <p:nvPr>
            <p:ph type="body" sz="quarter" idx="14"/>
          </p:nvPr>
        </p:nvSpPr>
        <p:spPr>
          <a:xfrm>
            <a:off x="217871" y="983060"/>
            <a:ext cx="11680059" cy="1198179"/>
          </a:xfrm>
        </p:spPr>
        <p:txBody>
          <a:bodyPr/>
          <a:lstStyle>
            <a:lvl1pPr marL="0" indent="0">
              <a:buFontTx/>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p:txBody>
      </p:sp>
      <p:sp>
        <p:nvSpPr>
          <p:cNvPr id="2" name="Title 1">
            <a:extLst>
              <a:ext uri="{FF2B5EF4-FFF2-40B4-BE49-F238E27FC236}">
                <a16:creationId xmlns:a16="http://schemas.microsoft.com/office/drawing/2014/main" id="{8A013B94-9456-189F-2AF0-8478DF210AA8}"/>
              </a:ext>
            </a:extLst>
          </p:cNvPr>
          <p:cNvSpPr>
            <a:spLocks noGrp="1"/>
          </p:cNvSpPr>
          <p:nvPr>
            <p:ph type="title" hasCustomPrompt="1"/>
          </p:nvPr>
        </p:nvSpPr>
        <p:spPr>
          <a:xfrm>
            <a:off x="800100" y="191676"/>
            <a:ext cx="10515600" cy="581300"/>
          </a:xfrm>
        </p:spPr>
        <p:txBody>
          <a:bodyPr/>
          <a:lstStyle/>
          <a:p>
            <a:r>
              <a:rPr lang="en-US"/>
              <a:t>Click to edit title (32pt)</a:t>
            </a:r>
          </a:p>
        </p:txBody>
      </p:sp>
    </p:spTree>
    <p:extLst>
      <p:ext uri="{BB962C8B-B14F-4D97-AF65-F5344CB8AC3E}">
        <p14:creationId xmlns:p14="http://schemas.microsoft.com/office/powerpoint/2010/main" val="274665145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Video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C00D2C9-46DA-5495-EA64-D5FD83AF0B3B}"/>
              </a:ext>
              <a:ext uri="{C183D7F6-B498-43B3-948B-1728B52AA6E4}">
                <adec:decorative xmlns:adec="http://schemas.microsoft.com/office/drawing/2017/decorative" val="1"/>
              </a:ext>
            </a:extLst>
          </p:cNvPr>
          <p:cNvSpPr>
            <a:spLocks noGrp="1"/>
          </p:cNvSpPr>
          <p:nvPr>
            <p:ph type="sldNum" sz="quarter" idx="12"/>
          </p:nvPr>
        </p:nvSpPr>
        <p:spPr/>
        <p:txBody>
          <a:bodyPr/>
          <a:lstStyle/>
          <a:p>
            <a:fld id="{D68115AD-AE05-48D5-B11D-DF40358D657F}" type="slidenum">
              <a:rPr lang="en-US" smtClean="0"/>
              <a:t>‹#›</a:t>
            </a:fld>
            <a:endParaRPr lang="en-US"/>
          </a:p>
        </p:txBody>
      </p:sp>
      <p:sp>
        <p:nvSpPr>
          <p:cNvPr id="6" name="Media Placeholder 5">
            <a:extLst>
              <a:ext uri="{FF2B5EF4-FFF2-40B4-BE49-F238E27FC236}">
                <a16:creationId xmlns:a16="http://schemas.microsoft.com/office/drawing/2014/main" id="{87C06896-3A17-3D8B-AE77-DFA4C31BD22F}"/>
              </a:ext>
            </a:extLst>
          </p:cNvPr>
          <p:cNvSpPr>
            <a:spLocks noGrp="1"/>
          </p:cNvSpPr>
          <p:nvPr>
            <p:ph type="media" sz="quarter" idx="13" hasCustomPrompt="1"/>
          </p:nvPr>
        </p:nvSpPr>
        <p:spPr>
          <a:xfrm>
            <a:off x="266700" y="1016000"/>
            <a:ext cx="11444288" cy="4876800"/>
          </a:xfrm>
        </p:spPr>
        <p:txBody>
          <a:bodyPr/>
          <a:lstStyle/>
          <a:p>
            <a:r>
              <a:rPr lang="en-US"/>
              <a:t>Click to add video</a:t>
            </a:r>
          </a:p>
        </p:txBody>
      </p:sp>
      <p:sp>
        <p:nvSpPr>
          <p:cNvPr id="2" name="Title 1">
            <a:extLst>
              <a:ext uri="{FF2B5EF4-FFF2-40B4-BE49-F238E27FC236}">
                <a16:creationId xmlns:a16="http://schemas.microsoft.com/office/drawing/2014/main" id="{8A013B94-9456-189F-2AF0-8478DF210AA8}"/>
              </a:ext>
            </a:extLst>
          </p:cNvPr>
          <p:cNvSpPr>
            <a:spLocks noGrp="1"/>
          </p:cNvSpPr>
          <p:nvPr>
            <p:ph type="title" hasCustomPrompt="1"/>
          </p:nvPr>
        </p:nvSpPr>
        <p:spPr>
          <a:xfrm>
            <a:off x="800100" y="191676"/>
            <a:ext cx="10515600" cy="581300"/>
          </a:xfrm>
        </p:spPr>
        <p:txBody>
          <a:bodyPr/>
          <a:lstStyle/>
          <a:p>
            <a:r>
              <a:rPr lang="en-US"/>
              <a:t>Click to edit title (32pt)</a:t>
            </a:r>
          </a:p>
        </p:txBody>
      </p:sp>
    </p:spTree>
    <p:extLst>
      <p:ext uri="{BB962C8B-B14F-4D97-AF65-F5344CB8AC3E}">
        <p14:creationId xmlns:p14="http://schemas.microsoft.com/office/powerpoint/2010/main" val="264279705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Questions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p:txBody>
          <a:bodyPr/>
          <a:lstStyle/>
          <a:p>
            <a:fld id="{D68115AD-AE05-48D5-B11D-DF40358D657F}" type="slidenum">
              <a:rPr lang="en-US" smtClean="0"/>
              <a:t>‹#›</a:t>
            </a:fld>
            <a:endParaRPr lang="en-US"/>
          </a:p>
        </p:txBody>
      </p:sp>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0" y="2230190"/>
            <a:ext cx="12192000" cy="1325563"/>
          </a:xfrm>
        </p:spPr>
        <p:txBody>
          <a:bodyPr/>
          <a:lstStyle>
            <a:lvl1pPr algn="ctr">
              <a:defRPr sz="7200" spc="50" baseline="0">
                <a:solidFill>
                  <a:schemeClr val="bg1"/>
                </a:solidFill>
              </a:defRPr>
            </a:lvl1pPr>
          </a:lstStyle>
          <a:p>
            <a:r>
              <a:rPr lang="en-US"/>
              <a:t>Questions?</a:t>
            </a:r>
          </a:p>
        </p:txBody>
      </p:sp>
    </p:spTree>
    <p:extLst>
      <p:ext uri="{BB962C8B-B14F-4D97-AF65-F5344CB8AC3E}">
        <p14:creationId xmlns:p14="http://schemas.microsoft.com/office/powerpoint/2010/main" val="40160768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3_Content with graphic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p:txBody>
          <a:bodyPr/>
          <a:lstStyle/>
          <a:p>
            <a:fld id="{B3F0CCF6-7F1D-1243-94FE-BC32E4D380E0}" type="slidenum">
              <a:rPr lang="en-US" smtClean="0"/>
              <a:t>‹#›</a:t>
            </a:fld>
            <a:endParaRPr lang="en-US"/>
          </a:p>
        </p:txBody>
      </p:sp>
      <p:sp>
        <p:nvSpPr>
          <p:cNvPr id="8" name="Picture Placeholder 7">
            <a:extLst>
              <a:ext uri="{FF2B5EF4-FFF2-40B4-BE49-F238E27FC236}">
                <a16:creationId xmlns:a16="http://schemas.microsoft.com/office/drawing/2014/main" id="{9B88560E-99A3-F73B-7E7B-BA2E0C89F766}"/>
              </a:ext>
            </a:extLst>
          </p:cNvPr>
          <p:cNvSpPr>
            <a:spLocks noGrp="1"/>
          </p:cNvSpPr>
          <p:nvPr>
            <p:ph type="pic" sz="quarter" idx="13"/>
          </p:nvPr>
        </p:nvSpPr>
        <p:spPr>
          <a:xfrm>
            <a:off x="6718300" y="2070100"/>
            <a:ext cx="4775200" cy="3543300"/>
          </a:xfrm>
        </p:spPr>
        <p:txBody>
          <a:bodyPr/>
          <a:lstStyle/>
          <a:p>
            <a:endParaRPr lang="en-US"/>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838200" y="1825625"/>
            <a:ext cx="5524500" cy="4351338"/>
          </a:xfrm>
        </p:spPr>
        <p:txBody>
          <a:bodyPr/>
          <a:lstStyle/>
          <a:p>
            <a:pPr lvl="0"/>
            <a:r>
              <a:rPr lang="en-US"/>
              <a:t>Click to edit text (Roboto bold 20pt)</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p:txBody>
          <a:bodyPr/>
          <a:lstStyle/>
          <a:p>
            <a:r>
              <a:rPr lang="en-US"/>
              <a:t>Click to edit title (Roboto bold 32pt)</a:t>
            </a:r>
          </a:p>
        </p:txBody>
      </p:sp>
    </p:spTree>
    <p:extLst>
      <p:ext uri="{BB962C8B-B14F-4D97-AF65-F5344CB8AC3E}">
        <p14:creationId xmlns:p14="http://schemas.microsoft.com/office/powerpoint/2010/main" val="194269301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itle slide with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C776EA2C-AE92-FE1E-FE4C-2A72280F0168}"/>
              </a:ext>
            </a:extLst>
          </p:cNvPr>
          <p:cNvSpPr>
            <a:spLocks noGrp="1"/>
          </p:cNvSpPr>
          <p:nvPr>
            <p:ph type="pic" sz="quarter" idx="12"/>
          </p:nvPr>
        </p:nvSpPr>
        <p:spPr>
          <a:xfrm>
            <a:off x="728869" y="636255"/>
            <a:ext cx="4532243" cy="5351795"/>
          </a:xfrm>
        </p:spPr>
        <p:txBody>
          <a:bodyPr/>
          <a:lstStyle>
            <a:lvl1pPr marL="0" indent="0">
              <a:buFontTx/>
              <a:buNone/>
              <a:defRPr/>
            </a:lvl1pPr>
          </a:lstStyle>
          <a:p>
            <a:r>
              <a:rPr lang="en-US"/>
              <a:t>Click icon to add picture</a:t>
            </a:r>
          </a:p>
        </p:txBody>
      </p:sp>
      <p:sp>
        <p:nvSpPr>
          <p:cNvPr id="12" name="Text Placeholder 11">
            <a:extLst>
              <a:ext uri="{FF2B5EF4-FFF2-40B4-BE49-F238E27FC236}">
                <a16:creationId xmlns:a16="http://schemas.microsoft.com/office/drawing/2014/main" id="{C57E765D-DCD3-8A9E-38D1-1DA33734A064}"/>
              </a:ext>
            </a:extLst>
          </p:cNvPr>
          <p:cNvSpPr>
            <a:spLocks noGrp="1"/>
          </p:cNvSpPr>
          <p:nvPr>
            <p:ph type="body" sz="quarter" idx="14" hasCustomPrompt="1"/>
          </p:nvPr>
        </p:nvSpPr>
        <p:spPr>
          <a:xfrm>
            <a:off x="5592760" y="5572218"/>
            <a:ext cx="5989637" cy="565150"/>
          </a:xfrm>
        </p:spPr>
        <p:txBody>
          <a:bodyPr/>
          <a:lstStyle>
            <a:lvl1pPr marL="0" indent="0">
              <a:buNone/>
              <a:defRPr sz="2000">
                <a:solidFill>
                  <a:schemeClr val="accent1"/>
                </a:solidFill>
              </a:defRPr>
            </a:lvl1pPr>
            <a:lvl2pPr marL="457200" indent="0">
              <a:buNone/>
              <a:defRPr sz="1800">
                <a:solidFill>
                  <a:schemeClr val="tx1"/>
                </a:solidFill>
              </a:defRPr>
            </a:lvl2pPr>
            <a:lvl3pPr marL="914400" indent="0">
              <a:buNone/>
              <a:defRPr sz="1800">
                <a:solidFill>
                  <a:schemeClr val="tx1"/>
                </a:solidFill>
              </a:defRPr>
            </a:lvl3pPr>
            <a:lvl4pPr marL="1371600" indent="0">
              <a:buNone/>
              <a:defRPr sz="1800">
                <a:solidFill>
                  <a:schemeClr val="tx1"/>
                </a:solidFill>
              </a:defRPr>
            </a:lvl4pPr>
            <a:lvl5pPr marL="1828800" indent="0">
              <a:buNone/>
              <a:defRPr sz="1800">
                <a:solidFill>
                  <a:schemeClr val="tx1"/>
                </a:solidFill>
              </a:defRPr>
            </a:lvl5pPr>
          </a:lstStyle>
          <a:p>
            <a:pPr lvl="0"/>
            <a:r>
              <a:rPr lang="en-US"/>
              <a:t>Date – Roboto bold 20pt</a:t>
            </a:r>
          </a:p>
        </p:txBody>
      </p:sp>
      <p:sp>
        <p:nvSpPr>
          <p:cNvPr id="9" name="Text Placeholder 8">
            <a:extLst>
              <a:ext uri="{FF2B5EF4-FFF2-40B4-BE49-F238E27FC236}">
                <a16:creationId xmlns:a16="http://schemas.microsoft.com/office/drawing/2014/main" id="{BB7DCBBD-56A8-2486-E433-03EFB62C2927}"/>
              </a:ext>
            </a:extLst>
          </p:cNvPr>
          <p:cNvSpPr>
            <a:spLocks noGrp="1"/>
          </p:cNvSpPr>
          <p:nvPr>
            <p:ph type="body" sz="quarter" idx="13" hasCustomPrompt="1"/>
          </p:nvPr>
        </p:nvSpPr>
        <p:spPr>
          <a:xfrm>
            <a:off x="5592763" y="4691063"/>
            <a:ext cx="5989637" cy="731837"/>
          </a:xfrm>
        </p:spPr>
        <p:txBody>
          <a:bodyPr/>
          <a:lstStyle>
            <a:lvl1pPr marL="0" indent="0">
              <a:buFontTx/>
              <a:buNone/>
              <a:defRPr sz="1800" b="0">
                <a:solidFill>
                  <a:schemeClr val="tx1"/>
                </a:solidFill>
              </a:defRPr>
            </a:lvl1pPr>
            <a:lvl2pPr marL="457200" indent="0">
              <a:buFontTx/>
              <a:buNone/>
              <a:defRPr sz="1800">
                <a:solidFill>
                  <a:schemeClr val="tx1"/>
                </a:solidFill>
              </a:defRPr>
            </a:lvl2pPr>
            <a:lvl3pPr marL="914400" indent="0">
              <a:buFontTx/>
              <a:buNone/>
              <a:defRPr sz="1800">
                <a:solidFill>
                  <a:schemeClr val="tx1"/>
                </a:solidFill>
              </a:defRPr>
            </a:lvl3pPr>
            <a:lvl4pPr marL="1371600" indent="0">
              <a:buFontTx/>
              <a:buNone/>
              <a:defRPr sz="1800">
                <a:solidFill>
                  <a:schemeClr val="tx1"/>
                </a:solidFill>
              </a:defRPr>
            </a:lvl4pPr>
            <a:lvl5pPr marL="1828800" indent="0">
              <a:buFontTx/>
              <a:buNone/>
              <a:defRPr sz="1800">
                <a:solidFill>
                  <a:schemeClr val="tx1"/>
                </a:solidFill>
              </a:defRPr>
            </a:lvl5pPr>
          </a:lstStyle>
          <a:p>
            <a:pPr lvl="0"/>
            <a:r>
              <a:rPr lang="en-US"/>
              <a:t>Name – Roboto regular 18pt</a:t>
            </a:r>
          </a:p>
          <a:p>
            <a:pPr lvl="0"/>
            <a:r>
              <a:rPr lang="en-US"/>
              <a:t>Job title – Roboto regular 18pt</a:t>
            </a:r>
          </a:p>
        </p:txBody>
      </p:sp>
      <p:sp>
        <p:nvSpPr>
          <p:cNvPr id="3" name="Subtitle 2">
            <a:extLst>
              <a:ext uri="{FF2B5EF4-FFF2-40B4-BE49-F238E27FC236}">
                <a16:creationId xmlns:a16="http://schemas.microsoft.com/office/drawing/2014/main" id="{5A19ADD3-138B-1384-8991-3DA96CC95F07}"/>
              </a:ext>
            </a:extLst>
          </p:cNvPr>
          <p:cNvSpPr>
            <a:spLocks noGrp="1"/>
          </p:cNvSpPr>
          <p:nvPr>
            <p:ph type="subTitle" idx="1" hasCustomPrompt="1"/>
          </p:nvPr>
        </p:nvSpPr>
        <p:spPr>
          <a:xfrm>
            <a:off x="5592413" y="3719293"/>
            <a:ext cx="5989984" cy="971977"/>
          </a:xfrm>
        </p:spPr>
        <p:txBody>
          <a:bodyPr>
            <a:normAutofit/>
          </a:bodyPr>
          <a:lstStyle>
            <a:lvl1pPr marL="0" indent="0" algn="l">
              <a:buNone/>
              <a:defRPr sz="3200" b="0">
                <a:solidFill>
                  <a:srgbClr val="005E6E"/>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 (Roboto regular 32pt) </a:t>
            </a:r>
          </a:p>
        </p:txBody>
      </p:sp>
      <p:sp>
        <p:nvSpPr>
          <p:cNvPr id="2" name="Title 1">
            <a:extLst>
              <a:ext uri="{FF2B5EF4-FFF2-40B4-BE49-F238E27FC236}">
                <a16:creationId xmlns:a16="http://schemas.microsoft.com/office/drawing/2014/main" id="{0C2A4045-F07A-9C8D-6571-69656D6CD9A5}"/>
              </a:ext>
            </a:extLst>
          </p:cNvPr>
          <p:cNvSpPr>
            <a:spLocks noGrp="1"/>
          </p:cNvSpPr>
          <p:nvPr>
            <p:ph type="ctrTitle" hasCustomPrompt="1"/>
          </p:nvPr>
        </p:nvSpPr>
        <p:spPr>
          <a:xfrm>
            <a:off x="5592414" y="2133600"/>
            <a:ext cx="5989983" cy="1310860"/>
          </a:xfrm>
        </p:spPr>
        <p:txBody>
          <a:bodyPr anchor="b">
            <a:normAutofit/>
          </a:bodyPr>
          <a:lstStyle>
            <a:lvl1pPr algn="l">
              <a:defRPr sz="4000" b="1">
                <a:solidFill>
                  <a:schemeClr val="tx1">
                    <a:lumMod val="50000"/>
                  </a:schemeClr>
                </a:solidFill>
                <a:latin typeface="Roboto" panose="02000000000000000000" pitchFamily="2" charset="0"/>
                <a:ea typeface="Roboto" panose="02000000000000000000" pitchFamily="2" charset="0"/>
              </a:defRPr>
            </a:lvl1pPr>
          </a:lstStyle>
          <a:p>
            <a:r>
              <a:rPr lang="en-US"/>
              <a:t>Click to edit title (Roboto bold 40pt)</a:t>
            </a:r>
          </a:p>
        </p:txBody>
      </p:sp>
      <p:pic>
        <p:nvPicPr>
          <p:cNvPr id="10" name="Picture 9" descr="Virginia IT Agency logo">
            <a:extLst>
              <a:ext uri="{FF2B5EF4-FFF2-40B4-BE49-F238E27FC236}">
                <a16:creationId xmlns:a16="http://schemas.microsoft.com/office/drawing/2014/main" id="{A188E1F7-2921-CEAA-3BBB-A96D3F33C76E}"/>
              </a:ext>
            </a:extLst>
          </p:cNvPr>
          <p:cNvPicPr>
            <a:picLocks noChangeAspect="1"/>
          </p:cNvPicPr>
          <p:nvPr userDrawn="1"/>
        </p:nvPicPr>
        <p:blipFill>
          <a:blip r:embed="rId3"/>
          <a:stretch>
            <a:fillRect/>
          </a:stretch>
        </p:blipFill>
        <p:spPr>
          <a:xfrm>
            <a:off x="5592415" y="636255"/>
            <a:ext cx="4121426" cy="1194719"/>
          </a:xfrm>
          <a:prstGeom prst="rect">
            <a:avLst/>
          </a:prstGeom>
        </p:spPr>
      </p:pic>
    </p:spTree>
    <p:extLst>
      <p:ext uri="{BB962C8B-B14F-4D97-AF65-F5344CB8AC3E}">
        <p14:creationId xmlns:p14="http://schemas.microsoft.com/office/powerpoint/2010/main" val="475855485"/>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itle slide with no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0" name="Picture 9" descr="Virginia IT Agency logo">
            <a:extLst>
              <a:ext uri="{FF2B5EF4-FFF2-40B4-BE49-F238E27FC236}">
                <a16:creationId xmlns:a16="http://schemas.microsoft.com/office/drawing/2014/main" id="{A188E1F7-2921-CEAA-3BBB-A96D3F33C76E}"/>
              </a:ext>
            </a:extLst>
          </p:cNvPr>
          <p:cNvPicPr>
            <a:picLocks noChangeAspect="1"/>
          </p:cNvPicPr>
          <p:nvPr userDrawn="1"/>
        </p:nvPicPr>
        <p:blipFill>
          <a:blip r:embed="rId3"/>
          <a:stretch>
            <a:fillRect/>
          </a:stretch>
        </p:blipFill>
        <p:spPr>
          <a:xfrm>
            <a:off x="1071215" y="620795"/>
            <a:ext cx="4121426" cy="1194719"/>
          </a:xfrm>
          <a:prstGeom prst="rect">
            <a:avLst/>
          </a:prstGeom>
        </p:spPr>
      </p:pic>
      <p:sp>
        <p:nvSpPr>
          <p:cNvPr id="5" name="Text Placeholder 11">
            <a:extLst>
              <a:ext uri="{FF2B5EF4-FFF2-40B4-BE49-F238E27FC236}">
                <a16:creationId xmlns:a16="http://schemas.microsoft.com/office/drawing/2014/main" id="{0CC0A256-75AA-81AF-FC0E-C782DE2B9383}"/>
              </a:ext>
            </a:extLst>
          </p:cNvPr>
          <p:cNvSpPr>
            <a:spLocks noGrp="1"/>
          </p:cNvSpPr>
          <p:nvPr>
            <p:ph type="body" sz="quarter" idx="14" hasCustomPrompt="1"/>
          </p:nvPr>
        </p:nvSpPr>
        <p:spPr>
          <a:xfrm>
            <a:off x="1071210" y="5661565"/>
            <a:ext cx="5989637" cy="565150"/>
          </a:xfrm>
        </p:spPr>
        <p:txBody>
          <a:bodyPr/>
          <a:lstStyle>
            <a:lvl1pPr marL="0" indent="0">
              <a:buNone/>
              <a:defRPr sz="2000">
                <a:solidFill>
                  <a:schemeClr val="accent1"/>
                </a:solidFill>
              </a:defRPr>
            </a:lvl1pPr>
            <a:lvl2pPr marL="457200" indent="0">
              <a:buNone/>
              <a:defRPr sz="1800">
                <a:solidFill>
                  <a:schemeClr val="tx1"/>
                </a:solidFill>
              </a:defRPr>
            </a:lvl2pPr>
            <a:lvl3pPr marL="914400" indent="0">
              <a:buNone/>
              <a:defRPr sz="1800">
                <a:solidFill>
                  <a:schemeClr val="tx1"/>
                </a:solidFill>
              </a:defRPr>
            </a:lvl3pPr>
            <a:lvl4pPr marL="1371600" indent="0">
              <a:buNone/>
              <a:defRPr sz="1800">
                <a:solidFill>
                  <a:schemeClr val="tx1"/>
                </a:solidFill>
              </a:defRPr>
            </a:lvl4pPr>
            <a:lvl5pPr marL="1828800" indent="0">
              <a:buNone/>
              <a:defRPr sz="1800">
                <a:solidFill>
                  <a:schemeClr val="tx1"/>
                </a:solidFill>
              </a:defRPr>
            </a:lvl5pPr>
          </a:lstStyle>
          <a:p>
            <a:pPr lvl="0"/>
            <a:r>
              <a:rPr lang="en-US"/>
              <a:t>Date – Roboto bold 20pt</a:t>
            </a:r>
          </a:p>
        </p:txBody>
      </p:sp>
      <p:sp>
        <p:nvSpPr>
          <p:cNvPr id="4" name="Text Placeholder 8">
            <a:extLst>
              <a:ext uri="{FF2B5EF4-FFF2-40B4-BE49-F238E27FC236}">
                <a16:creationId xmlns:a16="http://schemas.microsoft.com/office/drawing/2014/main" id="{D2F1FB95-50F4-E75A-7501-CE15651E2EE0}"/>
              </a:ext>
            </a:extLst>
          </p:cNvPr>
          <p:cNvSpPr>
            <a:spLocks noGrp="1"/>
          </p:cNvSpPr>
          <p:nvPr>
            <p:ph type="body" sz="quarter" idx="13" hasCustomPrompt="1"/>
          </p:nvPr>
        </p:nvSpPr>
        <p:spPr>
          <a:xfrm>
            <a:off x="1071213" y="4780410"/>
            <a:ext cx="5989637" cy="731837"/>
          </a:xfrm>
        </p:spPr>
        <p:txBody>
          <a:bodyPr/>
          <a:lstStyle>
            <a:lvl1pPr marL="0" indent="0">
              <a:buFontTx/>
              <a:buNone/>
              <a:defRPr sz="1800" b="0">
                <a:solidFill>
                  <a:schemeClr val="tx1"/>
                </a:solidFill>
              </a:defRPr>
            </a:lvl1pPr>
            <a:lvl2pPr marL="457200" indent="0">
              <a:buFontTx/>
              <a:buNone/>
              <a:defRPr sz="1800">
                <a:solidFill>
                  <a:schemeClr val="tx1"/>
                </a:solidFill>
              </a:defRPr>
            </a:lvl2pPr>
            <a:lvl3pPr marL="914400" indent="0">
              <a:buFontTx/>
              <a:buNone/>
              <a:defRPr sz="1800">
                <a:solidFill>
                  <a:schemeClr val="tx1"/>
                </a:solidFill>
              </a:defRPr>
            </a:lvl3pPr>
            <a:lvl4pPr marL="1371600" indent="0">
              <a:buFontTx/>
              <a:buNone/>
              <a:defRPr sz="1800">
                <a:solidFill>
                  <a:schemeClr val="tx1"/>
                </a:solidFill>
              </a:defRPr>
            </a:lvl4pPr>
            <a:lvl5pPr marL="1828800" indent="0">
              <a:buFontTx/>
              <a:buNone/>
              <a:defRPr sz="1800">
                <a:solidFill>
                  <a:schemeClr val="tx1"/>
                </a:solidFill>
              </a:defRPr>
            </a:lvl5pPr>
          </a:lstStyle>
          <a:p>
            <a:pPr lvl="0"/>
            <a:r>
              <a:rPr lang="en-US"/>
              <a:t>Name – Roboto regular 18pt</a:t>
            </a:r>
          </a:p>
          <a:p>
            <a:pPr lvl="0"/>
            <a:r>
              <a:rPr lang="en-US"/>
              <a:t>Job title – Roboto regular 18pt</a:t>
            </a:r>
          </a:p>
        </p:txBody>
      </p:sp>
      <p:sp>
        <p:nvSpPr>
          <p:cNvPr id="3" name="Subtitle 2">
            <a:extLst>
              <a:ext uri="{FF2B5EF4-FFF2-40B4-BE49-F238E27FC236}">
                <a16:creationId xmlns:a16="http://schemas.microsoft.com/office/drawing/2014/main" id="{5A19ADD3-138B-1384-8991-3DA96CC95F07}"/>
              </a:ext>
            </a:extLst>
          </p:cNvPr>
          <p:cNvSpPr>
            <a:spLocks noGrp="1"/>
          </p:cNvSpPr>
          <p:nvPr>
            <p:ph type="subTitle" idx="1" hasCustomPrompt="1"/>
          </p:nvPr>
        </p:nvSpPr>
        <p:spPr>
          <a:xfrm>
            <a:off x="1071213" y="3703833"/>
            <a:ext cx="5989984" cy="971977"/>
          </a:xfrm>
        </p:spPr>
        <p:txBody>
          <a:bodyPr anchor="ctr" anchorCtr="0">
            <a:noAutofit/>
          </a:bodyPr>
          <a:lstStyle>
            <a:lvl1pPr marL="0" indent="0" algn="l">
              <a:buNone/>
              <a:defRPr sz="3200" b="0">
                <a:solidFill>
                  <a:srgbClr val="005E6E"/>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 (Roboto regular 32pt) </a:t>
            </a:r>
          </a:p>
        </p:txBody>
      </p:sp>
      <p:sp>
        <p:nvSpPr>
          <p:cNvPr id="2" name="Title 1">
            <a:extLst>
              <a:ext uri="{FF2B5EF4-FFF2-40B4-BE49-F238E27FC236}">
                <a16:creationId xmlns:a16="http://schemas.microsoft.com/office/drawing/2014/main" id="{0C2A4045-F07A-9C8D-6571-69656D6CD9A5}"/>
              </a:ext>
            </a:extLst>
          </p:cNvPr>
          <p:cNvSpPr>
            <a:spLocks noGrp="1"/>
          </p:cNvSpPr>
          <p:nvPr>
            <p:ph type="ctrTitle" hasCustomPrompt="1"/>
          </p:nvPr>
        </p:nvSpPr>
        <p:spPr>
          <a:xfrm>
            <a:off x="1071214" y="2118140"/>
            <a:ext cx="5989983" cy="1310860"/>
          </a:xfrm>
        </p:spPr>
        <p:txBody>
          <a:bodyPr anchor="ctr" anchorCtr="0">
            <a:noAutofit/>
          </a:bodyPr>
          <a:lstStyle>
            <a:lvl1pPr algn="l">
              <a:defRPr sz="4000" b="1">
                <a:solidFill>
                  <a:schemeClr val="tx1">
                    <a:lumMod val="50000"/>
                  </a:schemeClr>
                </a:solidFill>
                <a:latin typeface="Roboto" panose="02000000000000000000" pitchFamily="2" charset="0"/>
                <a:ea typeface="Roboto" panose="02000000000000000000" pitchFamily="2" charset="0"/>
              </a:defRPr>
            </a:lvl1pPr>
          </a:lstStyle>
          <a:p>
            <a:r>
              <a:rPr lang="en-US"/>
              <a:t>Click to edit title (Roboto bold 40pt)</a:t>
            </a:r>
          </a:p>
        </p:txBody>
      </p:sp>
    </p:spTree>
    <p:extLst>
      <p:ext uri="{BB962C8B-B14F-4D97-AF65-F5344CB8AC3E}">
        <p14:creationId xmlns:p14="http://schemas.microsoft.com/office/powerpoint/2010/main" val="286061500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act information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lvl1pPr>
          </a:lstStyle>
          <a:p>
            <a:fld id="{B1931D4F-CF53-CD4B-B7F2-E7F0327AAA3C}" type="slidenum">
              <a:rPr lang="en-US" smtClean="0"/>
              <a:pPr/>
              <a:t>‹#›</a:t>
            </a:fld>
            <a:endParaRPr lang="en-US"/>
          </a:p>
        </p:txBody>
      </p:sp>
      <p:sp>
        <p:nvSpPr>
          <p:cNvPr id="19" name="Text Placeholder 14">
            <a:extLst>
              <a:ext uri="{FF2B5EF4-FFF2-40B4-BE49-F238E27FC236}">
                <a16:creationId xmlns:a16="http://schemas.microsoft.com/office/drawing/2014/main" id="{40F593B3-72B4-6B3C-A3D8-107A005BACA2}"/>
              </a:ext>
            </a:extLst>
          </p:cNvPr>
          <p:cNvSpPr>
            <a:spLocks noGrp="1"/>
          </p:cNvSpPr>
          <p:nvPr>
            <p:ph type="body" sz="quarter" idx="19" hasCustomPrompt="1"/>
          </p:nvPr>
        </p:nvSpPr>
        <p:spPr>
          <a:xfrm>
            <a:off x="8295309" y="4057650"/>
            <a:ext cx="3073400" cy="1447800"/>
          </a:xfrm>
        </p:spPr>
        <p:txBody>
          <a:bodyPr/>
          <a:lstStyle>
            <a:lvl1pPr marL="0" indent="0">
              <a:lnSpc>
                <a:spcPct val="100000"/>
              </a:lnSpc>
              <a:spcBef>
                <a:spcPts val="0"/>
              </a:spcBef>
              <a:buFontTx/>
              <a:buNone/>
              <a:defRPr/>
            </a:lvl1pPr>
          </a:lstStyle>
          <a:p>
            <a:r>
              <a:rPr lang="en-US" sz="2400" b="1">
                <a:solidFill>
                  <a:srgbClr val="005E6E"/>
                </a:solidFill>
                <a:latin typeface="Roboto" panose="02000000000000000000" pitchFamily="2" charset="0"/>
                <a:ea typeface="Roboto" panose="02000000000000000000" pitchFamily="2" charset="0"/>
              </a:rPr>
              <a:t>Name of the person</a:t>
            </a:r>
          </a:p>
          <a:p>
            <a:r>
              <a:rPr lang="en-US">
                <a:latin typeface="Roboto" panose="02000000000000000000" pitchFamily="2" charset="0"/>
                <a:ea typeface="Roboto" panose="02000000000000000000" pitchFamily="2" charset="0"/>
              </a:rPr>
              <a:t>Title</a:t>
            </a:r>
          </a:p>
          <a:p>
            <a:r>
              <a:rPr lang="en-US">
                <a:latin typeface="Roboto" panose="02000000000000000000" pitchFamily="2" charset="0"/>
                <a:ea typeface="Roboto" panose="02000000000000000000" pitchFamily="2" charset="0"/>
              </a:rPr>
              <a:t>Email address</a:t>
            </a:r>
          </a:p>
          <a:p>
            <a:r>
              <a:rPr lang="en-US">
                <a:latin typeface="Roboto" panose="02000000000000000000" pitchFamily="2" charset="0"/>
                <a:ea typeface="Roboto" panose="02000000000000000000" pitchFamily="2" charset="0"/>
              </a:rPr>
              <a:t>Phone number</a:t>
            </a:r>
          </a:p>
        </p:txBody>
      </p:sp>
      <p:sp>
        <p:nvSpPr>
          <p:cNvPr id="18" name="Picture Placeholder 12">
            <a:extLst>
              <a:ext uri="{FF2B5EF4-FFF2-40B4-BE49-F238E27FC236}">
                <a16:creationId xmlns:a16="http://schemas.microsoft.com/office/drawing/2014/main" id="{37DF41BE-DE19-21FF-277A-6EDA88EAA1D1}"/>
              </a:ext>
            </a:extLst>
          </p:cNvPr>
          <p:cNvSpPr>
            <a:spLocks noGrp="1"/>
          </p:cNvSpPr>
          <p:nvPr>
            <p:ph type="pic" sz="quarter" idx="18"/>
          </p:nvPr>
        </p:nvSpPr>
        <p:spPr>
          <a:xfrm>
            <a:off x="6250609" y="4058284"/>
            <a:ext cx="1828800" cy="1447800"/>
          </a:xfrm>
        </p:spPr>
        <p:txBody>
          <a:bodyPr/>
          <a:lstStyle/>
          <a:p>
            <a:r>
              <a:rPr lang="en-US"/>
              <a:t>Click icon to add picture</a:t>
            </a:r>
          </a:p>
        </p:txBody>
      </p:sp>
      <p:sp>
        <p:nvSpPr>
          <p:cNvPr id="15" name="Text Placeholder 14">
            <a:extLst>
              <a:ext uri="{FF2B5EF4-FFF2-40B4-BE49-F238E27FC236}">
                <a16:creationId xmlns:a16="http://schemas.microsoft.com/office/drawing/2014/main" id="{61D4AFA6-427B-2C82-F64C-7B1A3367E943}"/>
              </a:ext>
            </a:extLst>
          </p:cNvPr>
          <p:cNvSpPr>
            <a:spLocks noGrp="1"/>
          </p:cNvSpPr>
          <p:nvPr>
            <p:ph type="body" sz="quarter" idx="15" hasCustomPrompt="1"/>
          </p:nvPr>
        </p:nvSpPr>
        <p:spPr>
          <a:xfrm>
            <a:off x="2997200" y="4057650"/>
            <a:ext cx="3073400" cy="1447800"/>
          </a:xfrm>
        </p:spPr>
        <p:txBody>
          <a:bodyPr/>
          <a:lstStyle>
            <a:lvl1pPr marL="0" indent="0">
              <a:lnSpc>
                <a:spcPct val="100000"/>
              </a:lnSpc>
              <a:spcBef>
                <a:spcPts val="0"/>
              </a:spcBef>
              <a:buFontTx/>
              <a:buNone/>
              <a:defRPr/>
            </a:lvl1pPr>
          </a:lstStyle>
          <a:p>
            <a:r>
              <a:rPr lang="en-US" sz="2400" b="1">
                <a:solidFill>
                  <a:srgbClr val="005E6E"/>
                </a:solidFill>
                <a:latin typeface="Roboto" panose="02000000000000000000" pitchFamily="2" charset="0"/>
                <a:ea typeface="Roboto" panose="02000000000000000000" pitchFamily="2" charset="0"/>
              </a:rPr>
              <a:t>Name of the person</a:t>
            </a:r>
          </a:p>
          <a:p>
            <a:r>
              <a:rPr lang="en-US">
                <a:latin typeface="Roboto" panose="02000000000000000000" pitchFamily="2" charset="0"/>
                <a:ea typeface="Roboto" panose="02000000000000000000" pitchFamily="2" charset="0"/>
              </a:rPr>
              <a:t>Title</a:t>
            </a:r>
          </a:p>
          <a:p>
            <a:r>
              <a:rPr lang="en-US">
                <a:latin typeface="Roboto" panose="02000000000000000000" pitchFamily="2" charset="0"/>
                <a:ea typeface="Roboto" panose="02000000000000000000" pitchFamily="2" charset="0"/>
              </a:rPr>
              <a:t>Email address</a:t>
            </a:r>
          </a:p>
          <a:p>
            <a:r>
              <a:rPr lang="en-US">
                <a:latin typeface="Roboto" panose="02000000000000000000" pitchFamily="2" charset="0"/>
                <a:ea typeface="Roboto" panose="02000000000000000000" pitchFamily="2" charset="0"/>
              </a:rPr>
              <a:t>Phone number</a:t>
            </a:r>
          </a:p>
        </p:txBody>
      </p:sp>
      <p:sp>
        <p:nvSpPr>
          <p:cNvPr id="13" name="Picture Placeholder 12">
            <a:extLst>
              <a:ext uri="{FF2B5EF4-FFF2-40B4-BE49-F238E27FC236}">
                <a16:creationId xmlns:a16="http://schemas.microsoft.com/office/drawing/2014/main" id="{B020673F-58FA-1CD0-5208-F81897EB925C}"/>
              </a:ext>
            </a:extLst>
          </p:cNvPr>
          <p:cNvSpPr>
            <a:spLocks noGrp="1"/>
          </p:cNvSpPr>
          <p:nvPr>
            <p:ph type="pic" sz="quarter" idx="14"/>
          </p:nvPr>
        </p:nvSpPr>
        <p:spPr>
          <a:xfrm>
            <a:off x="952500" y="4058284"/>
            <a:ext cx="1828800" cy="1447800"/>
          </a:xfrm>
        </p:spPr>
        <p:txBody>
          <a:bodyPr/>
          <a:lstStyle/>
          <a:p>
            <a:r>
              <a:rPr lang="en-US"/>
              <a:t>Click icon to add picture</a:t>
            </a:r>
          </a:p>
        </p:txBody>
      </p:sp>
      <p:sp>
        <p:nvSpPr>
          <p:cNvPr id="20" name="Text Placeholder 14">
            <a:extLst>
              <a:ext uri="{FF2B5EF4-FFF2-40B4-BE49-F238E27FC236}">
                <a16:creationId xmlns:a16="http://schemas.microsoft.com/office/drawing/2014/main" id="{9378005C-8F58-078A-00B5-4A706F0E963C}"/>
              </a:ext>
            </a:extLst>
          </p:cNvPr>
          <p:cNvSpPr>
            <a:spLocks noGrp="1"/>
          </p:cNvSpPr>
          <p:nvPr>
            <p:ph type="body" sz="quarter" idx="20" hasCustomPrompt="1"/>
          </p:nvPr>
        </p:nvSpPr>
        <p:spPr>
          <a:xfrm>
            <a:off x="8295309" y="1981200"/>
            <a:ext cx="3073400" cy="1447800"/>
          </a:xfrm>
        </p:spPr>
        <p:txBody>
          <a:bodyPr/>
          <a:lstStyle>
            <a:lvl1pPr marL="0" indent="0">
              <a:lnSpc>
                <a:spcPct val="100000"/>
              </a:lnSpc>
              <a:spcBef>
                <a:spcPts val="0"/>
              </a:spcBef>
              <a:buFontTx/>
              <a:buNone/>
              <a:defRPr/>
            </a:lvl1pPr>
          </a:lstStyle>
          <a:p>
            <a:r>
              <a:rPr lang="en-US" sz="2400" b="1">
                <a:solidFill>
                  <a:srgbClr val="005E6E"/>
                </a:solidFill>
                <a:latin typeface="Roboto" panose="02000000000000000000" pitchFamily="2" charset="0"/>
                <a:ea typeface="Roboto" panose="02000000000000000000" pitchFamily="2" charset="0"/>
              </a:rPr>
              <a:t>Name of the person</a:t>
            </a:r>
          </a:p>
          <a:p>
            <a:r>
              <a:rPr lang="en-US">
                <a:latin typeface="Roboto" panose="02000000000000000000" pitchFamily="2" charset="0"/>
                <a:ea typeface="Roboto" panose="02000000000000000000" pitchFamily="2" charset="0"/>
              </a:rPr>
              <a:t>Title</a:t>
            </a:r>
          </a:p>
          <a:p>
            <a:r>
              <a:rPr lang="en-US">
                <a:latin typeface="Roboto" panose="02000000000000000000" pitchFamily="2" charset="0"/>
                <a:ea typeface="Roboto" panose="02000000000000000000" pitchFamily="2" charset="0"/>
              </a:rPr>
              <a:t>Email address</a:t>
            </a:r>
          </a:p>
          <a:p>
            <a:r>
              <a:rPr lang="en-US">
                <a:latin typeface="Roboto" panose="02000000000000000000" pitchFamily="2" charset="0"/>
                <a:ea typeface="Roboto" panose="02000000000000000000" pitchFamily="2" charset="0"/>
              </a:rPr>
              <a:t>Phone number</a:t>
            </a:r>
          </a:p>
        </p:txBody>
      </p:sp>
      <p:sp>
        <p:nvSpPr>
          <p:cNvPr id="17" name="Picture Placeholder 10">
            <a:extLst>
              <a:ext uri="{FF2B5EF4-FFF2-40B4-BE49-F238E27FC236}">
                <a16:creationId xmlns:a16="http://schemas.microsoft.com/office/drawing/2014/main" id="{7BD390FA-E09D-71DC-5B3F-63C33C6FD211}"/>
              </a:ext>
            </a:extLst>
          </p:cNvPr>
          <p:cNvSpPr>
            <a:spLocks noGrp="1"/>
          </p:cNvSpPr>
          <p:nvPr>
            <p:ph type="pic" sz="quarter" idx="17"/>
          </p:nvPr>
        </p:nvSpPr>
        <p:spPr>
          <a:xfrm>
            <a:off x="6250609" y="1943100"/>
            <a:ext cx="1828800" cy="1524000"/>
          </a:xfrm>
        </p:spPr>
        <p:txBody>
          <a:bodyPr/>
          <a:lstStyle/>
          <a:p>
            <a:r>
              <a:rPr lang="en-US"/>
              <a:t>Click icon to add picture</a:t>
            </a:r>
          </a:p>
        </p:txBody>
      </p:sp>
      <p:sp>
        <p:nvSpPr>
          <p:cNvPr id="16" name="Text Placeholder 14">
            <a:extLst>
              <a:ext uri="{FF2B5EF4-FFF2-40B4-BE49-F238E27FC236}">
                <a16:creationId xmlns:a16="http://schemas.microsoft.com/office/drawing/2014/main" id="{5E81352B-6A65-D93D-5216-736E5D9130A2}"/>
              </a:ext>
            </a:extLst>
          </p:cNvPr>
          <p:cNvSpPr>
            <a:spLocks noGrp="1"/>
          </p:cNvSpPr>
          <p:nvPr>
            <p:ph type="body" sz="quarter" idx="16" hasCustomPrompt="1"/>
          </p:nvPr>
        </p:nvSpPr>
        <p:spPr>
          <a:xfrm>
            <a:off x="2997200" y="1981200"/>
            <a:ext cx="3073400" cy="1447800"/>
          </a:xfrm>
        </p:spPr>
        <p:txBody>
          <a:bodyPr/>
          <a:lstStyle>
            <a:lvl1pPr marL="0" indent="0">
              <a:lnSpc>
                <a:spcPct val="100000"/>
              </a:lnSpc>
              <a:spcBef>
                <a:spcPts val="0"/>
              </a:spcBef>
              <a:buFontTx/>
              <a:buNone/>
              <a:defRPr/>
            </a:lvl1pPr>
          </a:lstStyle>
          <a:p>
            <a:r>
              <a:rPr lang="en-US" sz="2400" b="1">
                <a:solidFill>
                  <a:srgbClr val="005E6E"/>
                </a:solidFill>
                <a:latin typeface="Roboto" panose="02000000000000000000" pitchFamily="2" charset="0"/>
                <a:ea typeface="Roboto" panose="02000000000000000000" pitchFamily="2" charset="0"/>
              </a:rPr>
              <a:t>Name of the person</a:t>
            </a:r>
          </a:p>
          <a:p>
            <a:r>
              <a:rPr lang="en-US">
                <a:latin typeface="Roboto" panose="02000000000000000000" pitchFamily="2" charset="0"/>
                <a:ea typeface="Roboto" panose="02000000000000000000" pitchFamily="2" charset="0"/>
              </a:rPr>
              <a:t>Title</a:t>
            </a:r>
          </a:p>
          <a:p>
            <a:r>
              <a:rPr lang="en-US">
                <a:latin typeface="Roboto" panose="02000000000000000000" pitchFamily="2" charset="0"/>
                <a:ea typeface="Roboto" panose="02000000000000000000" pitchFamily="2" charset="0"/>
              </a:rPr>
              <a:t>Email address</a:t>
            </a:r>
          </a:p>
          <a:p>
            <a:r>
              <a:rPr lang="en-US">
                <a:latin typeface="Roboto" panose="02000000000000000000" pitchFamily="2" charset="0"/>
                <a:ea typeface="Roboto" panose="02000000000000000000" pitchFamily="2" charset="0"/>
              </a:rPr>
              <a:t>Phone number</a:t>
            </a:r>
          </a:p>
        </p:txBody>
      </p:sp>
      <p:sp>
        <p:nvSpPr>
          <p:cNvPr id="11" name="Picture Placeholder 10">
            <a:extLst>
              <a:ext uri="{FF2B5EF4-FFF2-40B4-BE49-F238E27FC236}">
                <a16:creationId xmlns:a16="http://schemas.microsoft.com/office/drawing/2014/main" id="{F1131B1B-41AA-0C3A-0ACF-6B5DF40854E1}"/>
              </a:ext>
            </a:extLst>
          </p:cNvPr>
          <p:cNvSpPr>
            <a:spLocks noGrp="1"/>
          </p:cNvSpPr>
          <p:nvPr>
            <p:ph type="pic" sz="quarter" idx="13"/>
          </p:nvPr>
        </p:nvSpPr>
        <p:spPr>
          <a:xfrm>
            <a:off x="952500" y="1943100"/>
            <a:ext cx="1828800" cy="1524000"/>
          </a:xfrm>
        </p:spPr>
        <p:txBody>
          <a:bodyPr/>
          <a:lstStyle/>
          <a:p>
            <a:r>
              <a:rPr lang="en-US"/>
              <a:t>Click icon to add picture</a:t>
            </a:r>
          </a:p>
        </p:txBody>
      </p:sp>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p:txBody>
          <a:bodyPr/>
          <a:lstStyle/>
          <a:p>
            <a:r>
              <a:rPr lang="en-US"/>
              <a:t>Presenter contact information slide</a:t>
            </a:r>
          </a:p>
        </p:txBody>
      </p:sp>
    </p:spTree>
    <p:extLst>
      <p:ext uri="{BB962C8B-B14F-4D97-AF65-F5344CB8AC3E}">
        <p14:creationId xmlns:p14="http://schemas.microsoft.com/office/powerpoint/2010/main" val="295188214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obj" preserve="1">
  <p:cSld name="Agenda slide option 1">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p:txBody>
          <a:bodyPr/>
          <a:lstStyle>
            <a:lvl1pPr>
              <a:defRPr/>
            </a:lvl1pPr>
          </a:lstStyle>
          <a:p>
            <a:fld id="{6B97C263-5987-A441-9674-73EB487B97FF}" type="slidenum">
              <a:rPr lang="en-US" smtClean="0"/>
              <a:pPr/>
              <a:t>‹#›</a:t>
            </a:fld>
            <a:endParaRPr lang="en-US"/>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1701800" y="1825625"/>
            <a:ext cx="9652000" cy="4351338"/>
          </a:xfrm>
        </p:spPr>
        <p:txBody>
          <a:bodyPr/>
          <a:lstStyle>
            <a:lvl1pPr>
              <a:lnSpc>
                <a:spcPct val="100000"/>
              </a:lnSpc>
              <a:defRPr/>
            </a:lvl1pPr>
          </a:lstStyle>
          <a:p>
            <a:pPr lvl="0"/>
            <a:r>
              <a:rPr lang="en-US"/>
              <a:t>Welcome</a:t>
            </a:r>
          </a:p>
          <a:p>
            <a:pPr lvl="0"/>
            <a:r>
              <a:rPr lang="en-US"/>
              <a:t>Topic 1</a:t>
            </a:r>
          </a:p>
          <a:p>
            <a:pPr lvl="0"/>
            <a:r>
              <a:rPr lang="en-US"/>
              <a:t>Topic 2</a:t>
            </a:r>
          </a:p>
          <a:p>
            <a:pPr lvl="0"/>
            <a:r>
              <a:rPr lang="en-US"/>
              <a:t>Topic 3</a:t>
            </a:r>
          </a:p>
          <a:p>
            <a:pPr lvl="0"/>
            <a:r>
              <a:rPr lang="en-US"/>
              <a:t>BREAK</a:t>
            </a:r>
          </a:p>
          <a:p>
            <a:pPr lvl="0"/>
            <a:r>
              <a:rPr lang="en-US"/>
              <a:t>Topic 4</a:t>
            </a:r>
          </a:p>
          <a:p>
            <a:pPr lvl="0"/>
            <a:r>
              <a:rPr lang="en-US"/>
              <a:t>Topic 5</a:t>
            </a:r>
          </a:p>
          <a:p>
            <a:pPr lvl="0"/>
            <a:r>
              <a:rPr lang="en-US"/>
              <a:t>Topic 6</a:t>
            </a:r>
          </a:p>
          <a:p>
            <a:pPr lvl="0"/>
            <a:endParaRPr lang="en-US"/>
          </a:p>
        </p:txBody>
      </p:sp>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p:txBody>
          <a:bodyPr/>
          <a:lstStyle/>
          <a:p>
            <a:r>
              <a:rPr lang="en-US"/>
              <a:t>Agenda slide option 1</a:t>
            </a:r>
          </a:p>
        </p:txBody>
      </p:sp>
    </p:spTree>
    <p:extLst>
      <p:ext uri="{BB962C8B-B14F-4D97-AF65-F5344CB8AC3E}">
        <p14:creationId xmlns:p14="http://schemas.microsoft.com/office/powerpoint/2010/main" val="188206484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Agenda slide optio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p:txBody>
          <a:bodyPr/>
          <a:lstStyle/>
          <a:p>
            <a:fld id="{B3F0CCF6-7F1D-1243-94FE-BC32E4D380E0}" type="slidenum">
              <a:rPr lang="en-US" smtClean="0"/>
              <a:t>‹#›</a:t>
            </a:fld>
            <a:endParaRPr lang="en-US"/>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7137400" y="649012"/>
            <a:ext cx="4216400" cy="4351338"/>
          </a:xfrm>
        </p:spPr>
        <p:txBody>
          <a:bodyPr/>
          <a:lstStyle>
            <a:lvl1pPr>
              <a:lnSpc>
                <a:spcPct val="150000"/>
              </a:lnSpc>
              <a:buClr>
                <a:schemeClr val="bg1"/>
              </a:buClr>
              <a:defRPr sz="2400">
                <a:solidFill>
                  <a:schemeClr val="bg1"/>
                </a:solidFill>
              </a:defRPr>
            </a:lvl1pPr>
          </a:lstStyle>
          <a:p>
            <a:pPr lvl="0"/>
            <a:r>
              <a:rPr lang="en-US"/>
              <a:t>Welcome</a:t>
            </a:r>
          </a:p>
          <a:p>
            <a:pPr lvl="0"/>
            <a:r>
              <a:rPr lang="en-US"/>
              <a:t>Topic 1</a:t>
            </a:r>
          </a:p>
          <a:p>
            <a:pPr lvl="0"/>
            <a:r>
              <a:rPr lang="en-US"/>
              <a:t>Topic 2</a:t>
            </a:r>
          </a:p>
          <a:p>
            <a:pPr lvl="0"/>
            <a:r>
              <a:rPr lang="en-US"/>
              <a:t>Topic 3</a:t>
            </a:r>
          </a:p>
          <a:p>
            <a:pPr lvl="0"/>
            <a:r>
              <a:rPr lang="en-US"/>
              <a:t>Break</a:t>
            </a:r>
          </a:p>
          <a:p>
            <a:pPr lvl="0"/>
            <a:r>
              <a:rPr lang="en-US"/>
              <a:t>Topic 4</a:t>
            </a:r>
          </a:p>
          <a:p>
            <a:pPr lvl="0"/>
            <a:r>
              <a:rPr lang="en-US"/>
              <a:t>Topic 5</a:t>
            </a:r>
          </a:p>
          <a:p>
            <a:pPr lvl="0"/>
            <a:r>
              <a:rPr lang="en-US"/>
              <a:t>Topic 6</a:t>
            </a:r>
          </a:p>
          <a:p>
            <a:pPr lvl="0"/>
            <a:endParaRPr lang="en-US"/>
          </a:p>
        </p:txBody>
      </p:sp>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838200" y="2766218"/>
            <a:ext cx="2730500" cy="1325563"/>
          </a:xfrm>
        </p:spPr>
        <p:txBody>
          <a:bodyPr/>
          <a:lstStyle>
            <a:lvl1pPr>
              <a:defRPr sz="3200" spc="50" baseline="0">
                <a:solidFill>
                  <a:schemeClr val="bg1"/>
                </a:solidFill>
              </a:defRPr>
            </a:lvl1pPr>
          </a:lstStyle>
          <a:p>
            <a:r>
              <a:rPr lang="en-US"/>
              <a:t>Agenda slide option 2</a:t>
            </a:r>
          </a:p>
        </p:txBody>
      </p:sp>
    </p:spTree>
    <p:extLst>
      <p:ext uri="{BB962C8B-B14F-4D97-AF65-F5344CB8AC3E}">
        <p14:creationId xmlns:p14="http://schemas.microsoft.com/office/powerpoint/2010/main" val="927254987"/>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ontent with graphic slide">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p:txBody>
          <a:bodyPr/>
          <a:lstStyle/>
          <a:p>
            <a:fld id="{B3F0CCF6-7F1D-1243-94FE-BC32E4D380E0}" type="slidenum">
              <a:rPr lang="en-US" smtClean="0"/>
              <a:t>‹#›</a:t>
            </a:fld>
            <a:endParaRPr lang="en-US"/>
          </a:p>
        </p:txBody>
      </p:sp>
      <p:sp>
        <p:nvSpPr>
          <p:cNvPr id="8" name="Picture Placeholder 7">
            <a:extLst>
              <a:ext uri="{FF2B5EF4-FFF2-40B4-BE49-F238E27FC236}">
                <a16:creationId xmlns:a16="http://schemas.microsoft.com/office/drawing/2014/main" id="{9B88560E-99A3-F73B-7E7B-BA2E0C89F766}"/>
              </a:ext>
            </a:extLst>
          </p:cNvPr>
          <p:cNvSpPr>
            <a:spLocks noGrp="1"/>
          </p:cNvSpPr>
          <p:nvPr>
            <p:ph type="pic" sz="quarter" idx="13"/>
          </p:nvPr>
        </p:nvSpPr>
        <p:spPr>
          <a:xfrm>
            <a:off x="6718300" y="2070100"/>
            <a:ext cx="4775200" cy="3543300"/>
          </a:xfrm>
        </p:spPr>
        <p:txBody>
          <a:bodyPr/>
          <a:lstStyle/>
          <a:p>
            <a:r>
              <a:rPr lang="en-US"/>
              <a:t>Click icon to add picture</a:t>
            </a:r>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838200" y="1825625"/>
            <a:ext cx="5524500" cy="4351338"/>
          </a:xfrm>
        </p:spPr>
        <p:txBody>
          <a:bodyPr/>
          <a:lstStyle/>
          <a:p>
            <a:pPr lvl="0"/>
            <a:r>
              <a:rPr lang="en-US"/>
              <a:t>Click to edit text (Roboto bold 20pt)</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p:txBody>
          <a:bodyPr/>
          <a:lstStyle/>
          <a:p>
            <a:r>
              <a:rPr lang="en-US"/>
              <a:t>Click to edit title (Roboto bold 32pt)</a:t>
            </a:r>
          </a:p>
        </p:txBody>
      </p:sp>
    </p:spTree>
    <p:extLst>
      <p:ext uri="{BB962C8B-B14F-4D97-AF65-F5344CB8AC3E}">
        <p14:creationId xmlns:p14="http://schemas.microsoft.com/office/powerpoint/2010/main" val="3151008666"/>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DE7FB644-43A6-A573-36CC-9410FE51C067}"/>
              </a:ext>
              <a:ext uri="{C183D7F6-B498-43B3-948B-1728B52AA6E4}">
                <adec:decorative xmlns:adec="http://schemas.microsoft.com/office/drawing/2017/decorative" val="1"/>
              </a:ext>
            </a:extLst>
          </p:cNvPr>
          <p:cNvSpPr>
            <a:spLocks noGrp="1"/>
          </p:cNvSpPr>
          <p:nvPr>
            <p:ph type="sldNum" sz="quarter" idx="12"/>
          </p:nvPr>
        </p:nvSpPr>
        <p:spPr/>
        <p:txBody>
          <a:bodyPr/>
          <a:lstStyle/>
          <a:p>
            <a:fld id="{B3F0CCF6-7F1D-1243-94FE-BC32E4D380E0}" type="slidenum">
              <a:rPr lang="en-US" smtClean="0"/>
              <a:t>‹#›</a:t>
            </a:fld>
            <a:endParaRPr lang="en-US"/>
          </a:p>
        </p:txBody>
      </p:sp>
      <p:sp>
        <p:nvSpPr>
          <p:cNvPr id="4" name="Content Placeholder 3">
            <a:extLst>
              <a:ext uri="{FF2B5EF4-FFF2-40B4-BE49-F238E27FC236}">
                <a16:creationId xmlns:a16="http://schemas.microsoft.com/office/drawing/2014/main" id="{B104542A-3BF9-BFED-A197-FB1AC10359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A5D52F67-0920-82FA-69C8-E3F91BD62C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D3B10A83-E15E-BBB5-4FB7-388E82C7D48C}"/>
              </a:ext>
            </a:extLst>
          </p:cNvPr>
          <p:cNvSpPr>
            <a:spLocks noGrp="1"/>
          </p:cNvSpPr>
          <p:nvPr>
            <p:ph type="title" hasCustomPrompt="1"/>
          </p:nvPr>
        </p:nvSpPr>
        <p:spPr/>
        <p:txBody>
          <a:bodyPr/>
          <a:lstStyle/>
          <a:p>
            <a:r>
              <a:rPr lang="en-US"/>
              <a:t>Click to edit title (Roboto bold 32pt)</a:t>
            </a:r>
          </a:p>
        </p:txBody>
      </p:sp>
    </p:spTree>
    <p:extLst>
      <p:ext uri="{BB962C8B-B14F-4D97-AF65-F5344CB8AC3E}">
        <p14:creationId xmlns:p14="http://schemas.microsoft.com/office/powerpoint/2010/main" val="74749132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Placeholder 8">
            <a:extLst>
              <a:ext uri="{FF2B5EF4-FFF2-40B4-BE49-F238E27FC236}">
                <a16:creationId xmlns:a16="http://schemas.microsoft.com/office/drawing/2014/main" id="{5A9151B5-5A05-B5FF-1565-8C299B84D543}"/>
              </a:ext>
              <a:ext uri="{C183D7F6-B498-43B3-948B-1728B52AA6E4}">
                <adec:decorative xmlns:adec="http://schemas.microsoft.com/office/drawing/2017/decorative" val="1"/>
              </a:ext>
            </a:extLst>
          </p:cNvPr>
          <p:cNvSpPr>
            <a:spLocks noGrp="1"/>
          </p:cNvSpPr>
          <p:nvPr>
            <p:ph type="sldNum" sz="quarter" idx="12"/>
          </p:nvPr>
        </p:nvSpPr>
        <p:spPr/>
        <p:txBody>
          <a:bodyPr/>
          <a:lstStyle/>
          <a:p>
            <a:fld id="{B3F0CCF6-7F1D-1243-94FE-BC32E4D380E0}" type="slidenum">
              <a:rPr lang="en-US" smtClean="0"/>
              <a:t>‹#›</a:t>
            </a:fld>
            <a:endParaRPr lang="en-US"/>
          </a:p>
        </p:txBody>
      </p:sp>
      <p:pic>
        <p:nvPicPr>
          <p:cNvPr id="14" name="Picture 13">
            <a:extLst>
              <a:ext uri="{FF2B5EF4-FFF2-40B4-BE49-F238E27FC236}">
                <a16:creationId xmlns:a16="http://schemas.microsoft.com/office/drawing/2014/main" id="{E3FE2B45-7BD3-67EE-B450-19D3B3A4F12C}"/>
              </a:ext>
              <a:ext uri="{C183D7F6-B498-43B3-948B-1728B52AA6E4}">
                <adec:decorative xmlns:adec="http://schemas.microsoft.com/office/drawing/2017/decorative" val="0"/>
              </a:ext>
            </a:extLst>
          </p:cNvPr>
          <p:cNvPicPr>
            <a:picLocks noChangeAspect="1"/>
          </p:cNvPicPr>
          <p:nvPr userDrawn="1"/>
        </p:nvPicPr>
        <p:blipFill rotWithShape="1">
          <a:blip r:embed="rId2"/>
          <a:srcRect l="33313"/>
          <a:stretch/>
        </p:blipFill>
        <p:spPr>
          <a:xfrm>
            <a:off x="407645" y="2586868"/>
            <a:ext cx="5757341" cy="1870831"/>
          </a:xfrm>
          <a:prstGeom prst="rect">
            <a:avLst/>
          </a:prstGeom>
        </p:spPr>
      </p:pic>
      <p:pic>
        <p:nvPicPr>
          <p:cNvPr id="11" name="Picture 10">
            <a:extLst>
              <a:ext uri="{FF2B5EF4-FFF2-40B4-BE49-F238E27FC236}">
                <a16:creationId xmlns:a16="http://schemas.microsoft.com/office/drawing/2014/main" id="{043E9DCA-926A-E0E2-B1FE-074B388E0EF3}"/>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36612" y="2266535"/>
            <a:ext cx="4354696" cy="2832011"/>
          </a:xfrm>
          <a:prstGeom prst="rect">
            <a:avLst/>
          </a:prstGeom>
        </p:spPr>
      </p:pic>
      <p:sp>
        <p:nvSpPr>
          <p:cNvPr id="13" name="Picture Placeholder 12">
            <a:extLst>
              <a:ext uri="{FF2B5EF4-FFF2-40B4-BE49-F238E27FC236}">
                <a16:creationId xmlns:a16="http://schemas.microsoft.com/office/drawing/2014/main" id="{2B66F132-9159-1D2D-5AF9-82DA8A9ED2F9}"/>
              </a:ext>
            </a:extLst>
          </p:cNvPr>
          <p:cNvSpPr>
            <a:spLocks noGrp="1"/>
          </p:cNvSpPr>
          <p:nvPr>
            <p:ph type="pic" sz="quarter" idx="13"/>
          </p:nvPr>
        </p:nvSpPr>
        <p:spPr>
          <a:xfrm>
            <a:off x="1464590" y="2451940"/>
            <a:ext cx="3099661" cy="1703599"/>
          </a:xfrm>
        </p:spPr>
        <p:txBody>
          <a:bodyPr/>
          <a:lstStyle>
            <a:lvl1pPr marL="0" indent="0">
              <a:buNone/>
              <a:defRPr>
                <a:solidFill>
                  <a:schemeClr val="bg1"/>
                </a:solidFill>
              </a:defRPr>
            </a:lvl1pPr>
          </a:lstStyle>
          <a:p>
            <a:r>
              <a:rPr lang="en-US"/>
              <a:t>Click icon to add picture</a:t>
            </a:r>
          </a:p>
        </p:txBody>
      </p:sp>
      <p:sp>
        <p:nvSpPr>
          <p:cNvPr id="6" name="Content Placeholder 5">
            <a:extLst>
              <a:ext uri="{FF2B5EF4-FFF2-40B4-BE49-F238E27FC236}">
                <a16:creationId xmlns:a16="http://schemas.microsoft.com/office/drawing/2014/main" id="{B4A70294-3AE7-A8DA-89DA-0BAC43BA7A9A}"/>
              </a:ext>
            </a:extLst>
          </p:cNvPr>
          <p:cNvSpPr>
            <a:spLocks noGrp="1"/>
          </p:cNvSpPr>
          <p:nvPr>
            <p:ph sz="quarter" idx="4"/>
          </p:nvPr>
        </p:nvSpPr>
        <p:spPr>
          <a:xfrm>
            <a:off x="6299200" y="1371600"/>
            <a:ext cx="5183188" cy="4818063"/>
          </a:xfrm>
        </p:spPr>
        <p:txBody>
          <a:bodyPr/>
          <a:lstStyle>
            <a:lvl1pPr marL="0" indent="0">
              <a:buNone/>
              <a:defRPr sz="1800"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807B4467-A43E-2A64-6932-7F5D98F44E3E}"/>
              </a:ext>
            </a:extLst>
          </p:cNvPr>
          <p:cNvSpPr>
            <a:spLocks noGrp="1"/>
          </p:cNvSpPr>
          <p:nvPr>
            <p:ph type="title" hasCustomPrompt="1"/>
          </p:nvPr>
        </p:nvSpPr>
        <p:spPr>
          <a:xfrm>
            <a:off x="839788" y="390525"/>
            <a:ext cx="10515600" cy="676275"/>
          </a:xfrm>
        </p:spPr>
        <p:txBody>
          <a:bodyPr/>
          <a:lstStyle/>
          <a:p>
            <a:r>
              <a:rPr lang="en-US"/>
              <a:t>Click to edit title (Roboto bold 32pt)</a:t>
            </a:r>
          </a:p>
        </p:txBody>
      </p:sp>
    </p:spTree>
    <p:extLst>
      <p:ext uri="{BB962C8B-B14F-4D97-AF65-F5344CB8AC3E}">
        <p14:creationId xmlns:p14="http://schemas.microsoft.com/office/powerpoint/2010/main" val="2007393143"/>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secHead" preserve="1">
  <p:cSld name="Section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04CDC81-48DC-F07A-5913-D00B99806E75}"/>
              </a:ext>
            </a:extLst>
          </p:cNvPr>
          <p:cNvSpPr>
            <a:spLocks noGrp="1"/>
          </p:cNvSpPr>
          <p:nvPr>
            <p:ph type="body" idx="1" hasCustomPrompt="1"/>
          </p:nvPr>
        </p:nvSpPr>
        <p:spPr>
          <a:xfrm>
            <a:off x="658246" y="3293144"/>
            <a:ext cx="6430341" cy="766660"/>
          </a:xfrm>
        </p:spPr>
        <p:txBody>
          <a:bodyPr/>
          <a:lstStyle>
            <a:lvl1pPr marL="0" indent="0">
              <a:buNone/>
              <a:defRPr sz="3200">
                <a:solidFill>
                  <a:schemeClr val="accent3"/>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subtitle</a:t>
            </a:r>
          </a:p>
        </p:txBody>
      </p:sp>
      <p:sp>
        <p:nvSpPr>
          <p:cNvPr id="2" name="Title 1">
            <a:extLst>
              <a:ext uri="{FF2B5EF4-FFF2-40B4-BE49-F238E27FC236}">
                <a16:creationId xmlns:a16="http://schemas.microsoft.com/office/drawing/2014/main" id="{88AFA0A6-8FED-CD4D-EA53-3C2F410DBFEB}"/>
              </a:ext>
            </a:extLst>
          </p:cNvPr>
          <p:cNvSpPr>
            <a:spLocks noGrp="1"/>
          </p:cNvSpPr>
          <p:nvPr>
            <p:ph type="title" hasCustomPrompt="1"/>
          </p:nvPr>
        </p:nvSpPr>
        <p:spPr>
          <a:xfrm>
            <a:off x="658246" y="1713340"/>
            <a:ext cx="6430341" cy="1302440"/>
          </a:xfrm>
        </p:spPr>
        <p:txBody>
          <a:bodyPr anchor="b"/>
          <a:lstStyle>
            <a:lvl1pPr>
              <a:defRPr sz="6000"/>
            </a:lvl1pPr>
          </a:lstStyle>
          <a:p>
            <a:r>
              <a:rPr lang="en-US"/>
              <a:t>Click to edit section title</a:t>
            </a:r>
          </a:p>
        </p:txBody>
      </p:sp>
    </p:spTree>
    <p:extLst>
      <p:ext uri="{BB962C8B-B14F-4D97-AF65-F5344CB8AC3E}">
        <p14:creationId xmlns:p14="http://schemas.microsoft.com/office/powerpoint/2010/main" val="1127944952"/>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Section title 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4637DE3B-B838-449A-DF0E-770C6DF8B311}"/>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74192" y="1430963"/>
            <a:ext cx="5538953" cy="3602175"/>
          </a:xfrm>
          <a:prstGeom prst="rect">
            <a:avLst/>
          </a:prstGeom>
        </p:spPr>
      </p:pic>
      <p:sp>
        <p:nvSpPr>
          <p:cNvPr id="5" name="Picture Placeholder 12">
            <a:extLst>
              <a:ext uri="{FF2B5EF4-FFF2-40B4-BE49-F238E27FC236}">
                <a16:creationId xmlns:a16="http://schemas.microsoft.com/office/drawing/2014/main" id="{D00FA05A-DE68-6FD2-B587-66AD6E7FB0AC}"/>
              </a:ext>
            </a:extLst>
          </p:cNvPr>
          <p:cNvSpPr>
            <a:spLocks noGrp="1"/>
          </p:cNvSpPr>
          <p:nvPr>
            <p:ph type="pic" sz="quarter" idx="13"/>
          </p:nvPr>
        </p:nvSpPr>
        <p:spPr>
          <a:xfrm>
            <a:off x="974864" y="1653701"/>
            <a:ext cx="3942613" cy="2178997"/>
          </a:xfrm>
        </p:spPr>
        <p:txBody>
          <a:bodyPr/>
          <a:lstStyle>
            <a:lvl1pPr marL="0" indent="0">
              <a:buNone/>
              <a:defRPr>
                <a:solidFill>
                  <a:schemeClr val="bg1"/>
                </a:solidFill>
              </a:defRPr>
            </a:lvl1pPr>
          </a:lstStyle>
          <a:p>
            <a:r>
              <a:rPr lang="en-US"/>
              <a:t>Click icon to add picture</a:t>
            </a:r>
          </a:p>
        </p:txBody>
      </p:sp>
      <p:sp>
        <p:nvSpPr>
          <p:cNvPr id="3" name="Text Placeholder 2">
            <a:extLst>
              <a:ext uri="{FF2B5EF4-FFF2-40B4-BE49-F238E27FC236}">
                <a16:creationId xmlns:a16="http://schemas.microsoft.com/office/drawing/2014/main" id="{804CDC81-48DC-F07A-5913-D00B99806E75}"/>
              </a:ext>
            </a:extLst>
          </p:cNvPr>
          <p:cNvSpPr>
            <a:spLocks noGrp="1"/>
          </p:cNvSpPr>
          <p:nvPr>
            <p:ph type="body" idx="1" hasCustomPrompt="1"/>
          </p:nvPr>
        </p:nvSpPr>
        <p:spPr>
          <a:xfrm>
            <a:off x="6448098" y="3832698"/>
            <a:ext cx="5538952" cy="766660"/>
          </a:xfrm>
        </p:spPr>
        <p:txBody>
          <a:bodyPr/>
          <a:lstStyle>
            <a:lvl1pPr marL="0" indent="0">
              <a:buNone/>
              <a:defRPr sz="3200">
                <a:solidFill>
                  <a:schemeClr val="accent3"/>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subtitle</a:t>
            </a:r>
          </a:p>
        </p:txBody>
      </p:sp>
      <p:sp>
        <p:nvSpPr>
          <p:cNvPr id="2" name="Title 1">
            <a:extLst>
              <a:ext uri="{FF2B5EF4-FFF2-40B4-BE49-F238E27FC236}">
                <a16:creationId xmlns:a16="http://schemas.microsoft.com/office/drawing/2014/main" id="{88AFA0A6-8FED-CD4D-EA53-3C2F410DBFEB}"/>
              </a:ext>
            </a:extLst>
          </p:cNvPr>
          <p:cNvSpPr>
            <a:spLocks noGrp="1"/>
          </p:cNvSpPr>
          <p:nvPr>
            <p:ph type="title" hasCustomPrompt="1"/>
          </p:nvPr>
        </p:nvSpPr>
        <p:spPr>
          <a:xfrm>
            <a:off x="6448097" y="2530258"/>
            <a:ext cx="5743903" cy="1302440"/>
          </a:xfrm>
        </p:spPr>
        <p:txBody>
          <a:bodyPr anchor="b"/>
          <a:lstStyle>
            <a:lvl1pPr>
              <a:defRPr sz="6000"/>
            </a:lvl1pPr>
          </a:lstStyle>
          <a:p>
            <a:r>
              <a:rPr lang="en-US"/>
              <a:t>Click to edit section title</a:t>
            </a:r>
          </a:p>
        </p:txBody>
      </p:sp>
    </p:spTree>
    <p:extLst>
      <p:ext uri="{BB962C8B-B14F-4D97-AF65-F5344CB8AC3E}">
        <p14:creationId xmlns:p14="http://schemas.microsoft.com/office/powerpoint/2010/main" val="1577026447"/>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1_Content with graph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a:xfrm>
            <a:off x="8968409" y="6356350"/>
            <a:ext cx="2067891" cy="365125"/>
          </a:xfrm>
        </p:spPr>
        <p:txBody>
          <a:bodyPr/>
          <a:lstStyle>
            <a:lvl1pPr>
              <a:defRPr>
                <a:solidFill>
                  <a:schemeClr val="tx1"/>
                </a:solidFill>
              </a:defRPr>
            </a:lvl1pPr>
          </a:lstStyle>
          <a:p>
            <a:fld id="{B3F0CCF6-7F1D-1243-94FE-BC32E4D380E0}" type="slidenum">
              <a:rPr lang="en-US" smtClean="0"/>
              <a:pPr/>
              <a:t>‹#›</a:t>
            </a:fld>
            <a:endParaRPr lang="en-US"/>
          </a:p>
        </p:txBody>
      </p:sp>
      <p:sp>
        <p:nvSpPr>
          <p:cNvPr id="5" name="Picture Placeholder 4">
            <a:extLst>
              <a:ext uri="{FF2B5EF4-FFF2-40B4-BE49-F238E27FC236}">
                <a16:creationId xmlns:a16="http://schemas.microsoft.com/office/drawing/2014/main" id="{B28E1826-FAC0-99BA-7B94-F70B55D1BB2C}"/>
              </a:ext>
            </a:extLst>
          </p:cNvPr>
          <p:cNvSpPr>
            <a:spLocks noGrp="1"/>
          </p:cNvSpPr>
          <p:nvPr>
            <p:ph type="pic" sz="quarter" idx="13"/>
          </p:nvPr>
        </p:nvSpPr>
        <p:spPr>
          <a:xfrm>
            <a:off x="6692900" y="990600"/>
            <a:ext cx="4902200" cy="5186363"/>
          </a:xfrm>
        </p:spPr>
        <p:txBody>
          <a:bodyPr/>
          <a:lstStyle/>
          <a:p>
            <a:r>
              <a:rPr lang="en-US"/>
              <a:t>Click icon to add picture</a:t>
            </a:r>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838200" y="990600"/>
            <a:ext cx="5524500" cy="5186363"/>
          </a:xfrm>
        </p:spPr>
        <p:txBody>
          <a:bodyPr/>
          <a:lstStyle/>
          <a:p>
            <a:pPr lvl="0"/>
            <a:r>
              <a:rPr lang="en-US"/>
              <a:t>Click to edit text (Roboto bold 20pt)</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838200" y="142601"/>
            <a:ext cx="10515600" cy="543200"/>
          </a:xfrm>
        </p:spPr>
        <p:txBody>
          <a:bodyPr/>
          <a:lstStyle/>
          <a:p>
            <a:r>
              <a:rPr lang="en-US"/>
              <a:t>Click to edit title (Roboto bold 32pt)</a:t>
            </a:r>
          </a:p>
        </p:txBody>
      </p:sp>
    </p:spTree>
    <p:extLst>
      <p:ext uri="{BB962C8B-B14F-4D97-AF65-F5344CB8AC3E}">
        <p14:creationId xmlns:p14="http://schemas.microsoft.com/office/powerpoint/2010/main" val="327846035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Graph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a:xfrm>
            <a:off x="8968409" y="6356350"/>
            <a:ext cx="2067891" cy="365125"/>
          </a:xfrm>
        </p:spPr>
        <p:txBody>
          <a:bodyPr/>
          <a:lstStyle>
            <a:lvl1pPr>
              <a:defRPr>
                <a:solidFill>
                  <a:schemeClr val="tx1"/>
                </a:solidFill>
              </a:defRPr>
            </a:lvl1pPr>
          </a:lstStyle>
          <a:p>
            <a:fld id="{B3F0CCF6-7F1D-1243-94FE-BC32E4D380E0}" type="slidenum">
              <a:rPr lang="en-US" smtClean="0"/>
              <a:pPr/>
              <a:t>‹#›</a:t>
            </a:fld>
            <a:endParaRPr lang="en-US"/>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768350" y="4927599"/>
            <a:ext cx="10655300" cy="1236663"/>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text (Roboto bold 20pt)</a:t>
            </a:r>
          </a:p>
          <a:p>
            <a:pPr lvl="1"/>
            <a:r>
              <a:rPr lang="en-US"/>
              <a:t>Second level</a:t>
            </a:r>
          </a:p>
        </p:txBody>
      </p:sp>
      <p:sp>
        <p:nvSpPr>
          <p:cNvPr id="7" name="Chart Placeholder 6">
            <a:extLst>
              <a:ext uri="{FF2B5EF4-FFF2-40B4-BE49-F238E27FC236}">
                <a16:creationId xmlns:a16="http://schemas.microsoft.com/office/drawing/2014/main" id="{02783DDD-4449-2A5D-39B9-46DFF59A18DC}"/>
              </a:ext>
            </a:extLst>
          </p:cNvPr>
          <p:cNvSpPr>
            <a:spLocks noGrp="1"/>
          </p:cNvSpPr>
          <p:nvPr>
            <p:ph type="chart" sz="quarter" idx="13" hasCustomPrompt="1"/>
          </p:nvPr>
        </p:nvSpPr>
        <p:spPr>
          <a:xfrm>
            <a:off x="679450" y="927100"/>
            <a:ext cx="10744200" cy="3808411"/>
          </a:xfrm>
        </p:spPr>
        <p:txBody>
          <a:bodyPr/>
          <a:lstStyle>
            <a:lvl1pPr marL="0" indent="0">
              <a:buNone/>
              <a:defRPr/>
            </a:lvl1pPr>
          </a:lstStyle>
          <a:p>
            <a:pPr marL="0" marR="0" lvl="0" indent="0" algn="l" defTabSz="914400" rtl="0" eaLnBrk="1" fontAlgn="auto" latinLnBrk="0" hangingPunct="1">
              <a:lnSpc>
                <a:spcPct val="90000"/>
              </a:lnSpc>
              <a:spcBef>
                <a:spcPts val="1000"/>
              </a:spcBef>
              <a:spcAft>
                <a:spcPts val="0"/>
              </a:spcAft>
              <a:buClr>
                <a:schemeClr val="accent3"/>
              </a:buClr>
              <a:buSzTx/>
              <a:buFont typeface="Wingdings" pitchFamily="2" charset="2"/>
              <a:buNone/>
              <a:tabLst/>
              <a:defRPr/>
            </a:pPr>
            <a:r>
              <a:rPr lang="en-US"/>
              <a:t>Click to add graph</a:t>
            </a:r>
          </a:p>
          <a:p>
            <a:endParaRPr lang="en-US"/>
          </a:p>
        </p:txBody>
      </p:sp>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838200" y="91801"/>
            <a:ext cx="10515600" cy="644800"/>
          </a:xfrm>
        </p:spPr>
        <p:txBody>
          <a:bodyPr/>
          <a:lstStyle/>
          <a:p>
            <a:r>
              <a:rPr lang="en-US"/>
              <a:t>Click to edit title (Roboto bold 32 pt)</a:t>
            </a:r>
          </a:p>
        </p:txBody>
      </p:sp>
    </p:spTree>
    <p:extLst>
      <p:ext uri="{BB962C8B-B14F-4D97-AF65-F5344CB8AC3E}">
        <p14:creationId xmlns:p14="http://schemas.microsoft.com/office/powerpoint/2010/main" val="362805840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ab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a:xfrm>
            <a:off x="8968409" y="6356350"/>
            <a:ext cx="2067891" cy="365125"/>
          </a:xfrm>
        </p:spPr>
        <p:txBody>
          <a:bodyPr/>
          <a:lstStyle>
            <a:lvl1pPr>
              <a:defRPr>
                <a:solidFill>
                  <a:schemeClr val="tx1"/>
                </a:solidFill>
              </a:defRPr>
            </a:lvl1pPr>
          </a:lstStyle>
          <a:p>
            <a:fld id="{B3F0CCF6-7F1D-1243-94FE-BC32E4D380E0}" type="slidenum">
              <a:rPr lang="en-US" smtClean="0"/>
              <a:pPr/>
              <a:t>‹#›</a:t>
            </a:fld>
            <a:endParaRPr lang="en-US"/>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768350" y="4927599"/>
            <a:ext cx="10655300" cy="1236663"/>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text (Roboto bold 20pt)</a:t>
            </a:r>
          </a:p>
          <a:p>
            <a:pPr lvl="1"/>
            <a:r>
              <a:rPr lang="en-US"/>
              <a:t>Second level</a:t>
            </a:r>
          </a:p>
        </p:txBody>
      </p:sp>
      <p:sp>
        <p:nvSpPr>
          <p:cNvPr id="5" name="Table Placeholder 4">
            <a:extLst>
              <a:ext uri="{FF2B5EF4-FFF2-40B4-BE49-F238E27FC236}">
                <a16:creationId xmlns:a16="http://schemas.microsoft.com/office/drawing/2014/main" id="{FE5FEA26-BB9C-4F4A-9654-401BF8D58208}"/>
              </a:ext>
            </a:extLst>
          </p:cNvPr>
          <p:cNvSpPr>
            <a:spLocks noGrp="1"/>
          </p:cNvSpPr>
          <p:nvPr>
            <p:ph type="tbl" sz="quarter" idx="13" hasCustomPrompt="1"/>
          </p:nvPr>
        </p:nvSpPr>
        <p:spPr>
          <a:xfrm>
            <a:off x="546100" y="838200"/>
            <a:ext cx="11036300" cy="3835400"/>
          </a:xfrm>
        </p:spPr>
        <p:txBody>
          <a:bodyPr/>
          <a:lstStyle>
            <a:lvl1pPr marL="0" indent="0">
              <a:buNone/>
              <a:defRPr/>
            </a:lvl1pPr>
          </a:lstStyle>
          <a:p>
            <a:r>
              <a:rPr lang="en-US"/>
              <a:t>Click to add table</a:t>
            </a:r>
          </a:p>
        </p:txBody>
      </p:sp>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838200" y="91801"/>
            <a:ext cx="10515600" cy="644800"/>
          </a:xfrm>
        </p:spPr>
        <p:txBody>
          <a:bodyPr/>
          <a:lstStyle/>
          <a:p>
            <a:r>
              <a:rPr lang="en-US"/>
              <a:t>Click to edit title (Roboto bold 32 pt)</a:t>
            </a:r>
          </a:p>
        </p:txBody>
      </p:sp>
    </p:spTree>
    <p:extLst>
      <p:ext uri="{BB962C8B-B14F-4D97-AF65-F5344CB8AC3E}">
        <p14:creationId xmlns:p14="http://schemas.microsoft.com/office/powerpoint/2010/main" val="974131587"/>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Graph 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C00D2C9-46DA-5495-EA64-D5FD83AF0B3B}"/>
              </a:ext>
              <a:ext uri="{C183D7F6-B498-43B3-948B-1728B52AA6E4}">
                <adec:decorative xmlns:adec="http://schemas.microsoft.com/office/drawing/2017/decorative" val="1"/>
              </a:ext>
            </a:extLst>
          </p:cNvPr>
          <p:cNvSpPr>
            <a:spLocks noGrp="1"/>
          </p:cNvSpPr>
          <p:nvPr>
            <p:ph type="sldNum" sz="quarter" idx="12"/>
          </p:nvPr>
        </p:nvSpPr>
        <p:spPr/>
        <p:txBody>
          <a:bodyPr/>
          <a:lstStyle/>
          <a:p>
            <a:fld id="{B3F0CCF6-7F1D-1243-94FE-BC32E4D380E0}" type="slidenum">
              <a:rPr lang="en-US" smtClean="0"/>
              <a:t>‹#›</a:t>
            </a:fld>
            <a:endParaRPr lang="en-US"/>
          </a:p>
        </p:txBody>
      </p:sp>
      <p:sp>
        <p:nvSpPr>
          <p:cNvPr id="7" name="Chart Placeholder 6">
            <a:extLst>
              <a:ext uri="{FF2B5EF4-FFF2-40B4-BE49-F238E27FC236}">
                <a16:creationId xmlns:a16="http://schemas.microsoft.com/office/drawing/2014/main" id="{A7E382E3-FC83-56A5-549F-6FA1D850464C}"/>
              </a:ext>
            </a:extLst>
          </p:cNvPr>
          <p:cNvSpPr>
            <a:spLocks noGrp="1"/>
          </p:cNvSpPr>
          <p:nvPr>
            <p:ph type="chart" sz="quarter" idx="13" hasCustomPrompt="1"/>
          </p:nvPr>
        </p:nvSpPr>
        <p:spPr>
          <a:xfrm>
            <a:off x="5533697" y="961697"/>
            <a:ext cx="6340803" cy="5007303"/>
          </a:xfrm>
        </p:spPr>
        <p:txBody>
          <a:bodyPr/>
          <a:lstStyle>
            <a:lvl1pPr marL="0" indent="0">
              <a:buNone/>
              <a:defRPr/>
            </a:lvl1pPr>
          </a:lstStyle>
          <a:p>
            <a:pPr marL="0" marR="0" lvl="0" indent="0" algn="l" defTabSz="914400" rtl="0" eaLnBrk="1" fontAlgn="auto" latinLnBrk="0" hangingPunct="1">
              <a:lnSpc>
                <a:spcPct val="90000"/>
              </a:lnSpc>
              <a:spcBef>
                <a:spcPts val="1000"/>
              </a:spcBef>
              <a:spcAft>
                <a:spcPts val="0"/>
              </a:spcAft>
              <a:buClr>
                <a:schemeClr val="accent3"/>
              </a:buClr>
              <a:buSzTx/>
              <a:buFont typeface="Wingdings" pitchFamily="2" charset="2"/>
              <a:buNone/>
              <a:tabLst/>
              <a:defRPr/>
            </a:pPr>
            <a:r>
              <a:rPr lang="en-US"/>
              <a:t>Click to add graph</a:t>
            </a:r>
          </a:p>
          <a:p>
            <a:endParaRPr lang="en-US"/>
          </a:p>
        </p:txBody>
      </p:sp>
      <p:sp>
        <p:nvSpPr>
          <p:cNvPr id="9" name="Text Placeholder 8">
            <a:extLst>
              <a:ext uri="{FF2B5EF4-FFF2-40B4-BE49-F238E27FC236}">
                <a16:creationId xmlns:a16="http://schemas.microsoft.com/office/drawing/2014/main" id="{92916E3E-2ACD-1A3D-3513-17225574DB4B}"/>
              </a:ext>
            </a:extLst>
          </p:cNvPr>
          <p:cNvSpPr>
            <a:spLocks noGrp="1"/>
          </p:cNvSpPr>
          <p:nvPr>
            <p:ph type="body" sz="quarter" idx="14"/>
          </p:nvPr>
        </p:nvSpPr>
        <p:spPr>
          <a:xfrm>
            <a:off x="317500" y="1784350"/>
            <a:ext cx="4826000" cy="3505200"/>
          </a:xfrm>
        </p:spPr>
        <p:txBody>
          <a:bodyPr/>
          <a:lstStyle>
            <a:lvl1pPr marL="0" indent="0">
              <a:buFontTx/>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a:extLst>
              <a:ext uri="{FF2B5EF4-FFF2-40B4-BE49-F238E27FC236}">
                <a16:creationId xmlns:a16="http://schemas.microsoft.com/office/drawing/2014/main" id="{8A013B94-9456-189F-2AF0-8478DF210AA8}"/>
              </a:ext>
            </a:extLst>
          </p:cNvPr>
          <p:cNvSpPr>
            <a:spLocks noGrp="1"/>
          </p:cNvSpPr>
          <p:nvPr>
            <p:ph type="title" hasCustomPrompt="1"/>
          </p:nvPr>
        </p:nvSpPr>
        <p:spPr>
          <a:xfrm>
            <a:off x="800100" y="191676"/>
            <a:ext cx="10515600" cy="581300"/>
          </a:xfrm>
        </p:spPr>
        <p:txBody>
          <a:bodyPr/>
          <a:lstStyle/>
          <a:p>
            <a:r>
              <a:rPr lang="en-US"/>
              <a:t>Click to edit title (32pt)</a:t>
            </a:r>
          </a:p>
        </p:txBody>
      </p:sp>
    </p:spTree>
    <p:extLst>
      <p:ext uri="{BB962C8B-B14F-4D97-AF65-F5344CB8AC3E}">
        <p14:creationId xmlns:p14="http://schemas.microsoft.com/office/powerpoint/2010/main" val="210669731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Graph slide_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C00D2C9-46DA-5495-EA64-D5FD83AF0B3B}"/>
              </a:ext>
              <a:ext uri="{C183D7F6-B498-43B3-948B-1728B52AA6E4}">
                <adec:decorative xmlns:adec="http://schemas.microsoft.com/office/drawing/2017/decorative" val="1"/>
              </a:ext>
            </a:extLst>
          </p:cNvPr>
          <p:cNvSpPr>
            <a:spLocks noGrp="1"/>
          </p:cNvSpPr>
          <p:nvPr>
            <p:ph type="sldNum" sz="quarter" idx="12"/>
          </p:nvPr>
        </p:nvSpPr>
        <p:spPr/>
        <p:txBody>
          <a:bodyPr/>
          <a:lstStyle/>
          <a:p>
            <a:fld id="{B3F0CCF6-7F1D-1243-94FE-BC32E4D380E0}" type="slidenum">
              <a:rPr lang="en-US" smtClean="0"/>
              <a:t>‹#›</a:t>
            </a:fld>
            <a:endParaRPr lang="en-US"/>
          </a:p>
        </p:txBody>
      </p:sp>
      <p:sp>
        <p:nvSpPr>
          <p:cNvPr id="7" name="Chart Placeholder 6">
            <a:extLst>
              <a:ext uri="{FF2B5EF4-FFF2-40B4-BE49-F238E27FC236}">
                <a16:creationId xmlns:a16="http://schemas.microsoft.com/office/drawing/2014/main" id="{A7E382E3-FC83-56A5-549F-6FA1D850464C}"/>
              </a:ext>
            </a:extLst>
          </p:cNvPr>
          <p:cNvSpPr>
            <a:spLocks noGrp="1"/>
          </p:cNvSpPr>
          <p:nvPr>
            <p:ph type="chart" sz="quarter" idx="13" hasCustomPrompt="1"/>
          </p:nvPr>
        </p:nvSpPr>
        <p:spPr>
          <a:xfrm>
            <a:off x="217871" y="2391323"/>
            <a:ext cx="11680058" cy="3623221"/>
          </a:xfrm>
        </p:spPr>
        <p:txBody>
          <a:bodyPr/>
          <a:lstStyle>
            <a:lvl1pPr marL="0" indent="0">
              <a:buNone/>
              <a:defRPr/>
            </a:lvl1pPr>
          </a:lstStyle>
          <a:p>
            <a:r>
              <a:rPr lang="en-US"/>
              <a:t>Click to add graph</a:t>
            </a:r>
          </a:p>
        </p:txBody>
      </p:sp>
      <p:sp>
        <p:nvSpPr>
          <p:cNvPr id="9" name="Text Placeholder 8">
            <a:extLst>
              <a:ext uri="{FF2B5EF4-FFF2-40B4-BE49-F238E27FC236}">
                <a16:creationId xmlns:a16="http://schemas.microsoft.com/office/drawing/2014/main" id="{92916E3E-2ACD-1A3D-3513-17225574DB4B}"/>
              </a:ext>
            </a:extLst>
          </p:cNvPr>
          <p:cNvSpPr>
            <a:spLocks noGrp="1"/>
          </p:cNvSpPr>
          <p:nvPr>
            <p:ph type="body" sz="quarter" idx="14"/>
          </p:nvPr>
        </p:nvSpPr>
        <p:spPr>
          <a:xfrm>
            <a:off x="217871" y="983060"/>
            <a:ext cx="11680059" cy="1198179"/>
          </a:xfrm>
        </p:spPr>
        <p:txBody>
          <a:bodyPr/>
          <a:lstStyle>
            <a:lvl1pPr marL="0" indent="0">
              <a:buFontTx/>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p:txBody>
      </p:sp>
      <p:sp>
        <p:nvSpPr>
          <p:cNvPr id="2" name="Title 1">
            <a:extLst>
              <a:ext uri="{FF2B5EF4-FFF2-40B4-BE49-F238E27FC236}">
                <a16:creationId xmlns:a16="http://schemas.microsoft.com/office/drawing/2014/main" id="{8A013B94-9456-189F-2AF0-8478DF210AA8}"/>
              </a:ext>
            </a:extLst>
          </p:cNvPr>
          <p:cNvSpPr>
            <a:spLocks noGrp="1"/>
          </p:cNvSpPr>
          <p:nvPr>
            <p:ph type="title" hasCustomPrompt="1"/>
          </p:nvPr>
        </p:nvSpPr>
        <p:spPr>
          <a:xfrm>
            <a:off x="800100" y="191676"/>
            <a:ext cx="10515600" cy="581300"/>
          </a:xfrm>
        </p:spPr>
        <p:txBody>
          <a:bodyPr/>
          <a:lstStyle/>
          <a:p>
            <a:r>
              <a:rPr lang="en-US"/>
              <a:t>Click to edit title (32pt)</a:t>
            </a:r>
          </a:p>
        </p:txBody>
      </p:sp>
    </p:spTree>
    <p:extLst>
      <p:ext uri="{BB962C8B-B14F-4D97-AF65-F5344CB8AC3E}">
        <p14:creationId xmlns:p14="http://schemas.microsoft.com/office/powerpoint/2010/main" val="354786836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Video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C00D2C9-46DA-5495-EA64-D5FD83AF0B3B}"/>
              </a:ext>
              <a:ext uri="{C183D7F6-B498-43B3-948B-1728B52AA6E4}">
                <adec:decorative xmlns:adec="http://schemas.microsoft.com/office/drawing/2017/decorative" val="1"/>
              </a:ext>
            </a:extLst>
          </p:cNvPr>
          <p:cNvSpPr>
            <a:spLocks noGrp="1"/>
          </p:cNvSpPr>
          <p:nvPr>
            <p:ph type="sldNum" sz="quarter" idx="12"/>
          </p:nvPr>
        </p:nvSpPr>
        <p:spPr/>
        <p:txBody>
          <a:bodyPr/>
          <a:lstStyle/>
          <a:p>
            <a:fld id="{B3F0CCF6-7F1D-1243-94FE-BC32E4D380E0}" type="slidenum">
              <a:rPr lang="en-US" smtClean="0"/>
              <a:t>‹#›</a:t>
            </a:fld>
            <a:endParaRPr lang="en-US"/>
          </a:p>
        </p:txBody>
      </p:sp>
      <p:sp>
        <p:nvSpPr>
          <p:cNvPr id="6" name="Media Placeholder 5">
            <a:extLst>
              <a:ext uri="{FF2B5EF4-FFF2-40B4-BE49-F238E27FC236}">
                <a16:creationId xmlns:a16="http://schemas.microsoft.com/office/drawing/2014/main" id="{87C06896-3A17-3D8B-AE77-DFA4C31BD22F}"/>
              </a:ext>
            </a:extLst>
          </p:cNvPr>
          <p:cNvSpPr>
            <a:spLocks noGrp="1"/>
          </p:cNvSpPr>
          <p:nvPr>
            <p:ph type="media" sz="quarter" idx="13" hasCustomPrompt="1"/>
          </p:nvPr>
        </p:nvSpPr>
        <p:spPr>
          <a:xfrm>
            <a:off x="266700" y="1016000"/>
            <a:ext cx="11444288" cy="4876800"/>
          </a:xfrm>
        </p:spPr>
        <p:txBody>
          <a:bodyPr/>
          <a:lstStyle/>
          <a:p>
            <a:r>
              <a:rPr lang="en-US"/>
              <a:t>Click to add video</a:t>
            </a:r>
          </a:p>
        </p:txBody>
      </p:sp>
      <p:sp>
        <p:nvSpPr>
          <p:cNvPr id="2" name="Title 1">
            <a:extLst>
              <a:ext uri="{FF2B5EF4-FFF2-40B4-BE49-F238E27FC236}">
                <a16:creationId xmlns:a16="http://schemas.microsoft.com/office/drawing/2014/main" id="{8A013B94-9456-189F-2AF0-8478DF210AA8}"/>
              </a:ext>
            </a:extLst>
          </p:cNvPr>
          <p:cNvSpPr>
            <a:spLocks noGrp="1"/>
          </p:cNvSpPr>
          <p:nvPr>
            <p:ph type="title" hasCustomPrompt="1"/>
          </p:nvPr>
        </p:nvSpPr>
        <p:spPr>
          <a:xfrm>
            <a:off x="800100" y="191676"/>
            <a:ext cx="10515600" cy="581300"/>
          </a:xfrm>
        </p:spPr>
        <p:txBody>
          <a:bodyPr/>
          <a:lstStyle/>
          <a:p>
            <a:r>
              <a:rPr lang="en-US"/>
              <a:t>Click to edit title (32pt)</a:t>
            </a:r>
          </a:p>
        </p:txBody>
      </p:sp>
    </p:spTree>
    <p:extLst>
      <p:ext uri="{BB962C8B-B14F-4D97-AF65-F5344CB8AC3E}">
        <p14:creationId xmlns:p14="http://schemas.microsoft.com/office/powerpoint/2010/main" val="153625544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Timeline slide_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C00D2C9-46DA-5495-EA64-D5FD83AF0B3B}"/>
              </a:ext>
              <a:ext uri="{C183D7F6-B498-43B3-948B-1728B52AA6E4}">
                <adec:decorative xmlns:adec="http://schemas.microsoft.com/office/drawing/2017/decorative" val="1"/>
              </a:ext>
            </a:extLst>
          </p:cNvPr>
          <p:cNvSpPr>
            <a:spLocks noGrp="1"/>
          </p:cNvSpPr>
          <p:nvPr>
            <p:ph type="sldNum" sz="quarter" idx="12"/>
          </p:nvPr>
        </p:nvSpPr>
        <p:spPr/>
        <p:txBody>
          <a:bodyPr/>
          <a:lstStyle/>
          <a:p>
            <a:fld id="{B3F0CCF6-7F1D-1243-94FE-BC32E4D380E0}" type="slidenum">
              <a:rPr lang="en-US" smtClean="0"/>
              <a:t>‹#›</a:t>
            </a:fld>
            <a:endParaRPr lang="en-US"/>
          </a:p>
        </p:txBody>
      </p:sp>
      <p:grpSp>
        <p:nvGrpSpPr>
          <p:cNvPr id="24" name="Group 23">
            <a:extLst>
              <a:ext uri="{FF2B5EF4-FFF2-40B4-BE49-F238E27FC236}">
                <a16:creationId xmlns:a16="http://schemas.microsoft.com/office/drawing/2014/main" id="{8FD3D5AD-D6D2-156B-9E27-DF1743367EEC}"/>
              </a:ext>
              <a:ext uri="{C183D7F6-B498-43B3-948B-1728B52AA6E4}">
                <adec:decorative xmlns:adec="http://schemas.microsoft.com/office/drawing/2017/decorative" val="1"/>
              </a:ext>
            </a:extLst>
          </p:cNvPr>
          <p:cNvGrpSpPr/>
          <p:nvPr userDrawn="1"/>
        </p:nvGrpSpPr>
        <p:grpSpPr>
          <a:xfrm>
            <a:off x="7761685" y="2962179"/>
            <a:ext cx="4597955" cy="382779"/>
            <a:chOff x="7761685" y="2962179"/>
            <a:chExt cx="4597955" cy="382779"/>
          </a:xfrm>
        </p:grpSpPr>
        <p:cxnSp>
          <p:nvCxnSpPr>
            <p:cNvPr id="4" name="Straight Connector 3">
              <a:extLst>
                <a:ext uri="{FF2B5EF4-FFF2-40B4-BE49-F238E27FC236}">
                  <a16:creationId xmlns:a16="http://schemas.microsoft.com/office/drawing/2014/main" id="{338B4107-3C12-CE1C-90DD-C8C7252FD2E9}"/>
                </a:ext>
              </a:extLst>
            </p:cNvPr>
            <p:cNvCxnSpPr>
              <a:cxnSpLocks/>
            </p:cNvCxnSpPr>
            <p:nvPr userDrawn="1"/>
          </p:nvCxnSpPr>
          <p:spPr>
            <a:xfrm>
              <a:off x="7985760" y="3153569"/>
              <a:ext cx="4373880" cy="0"/>
            </a:xfrm>
            <a:prstGeom prst="line">
              <a:avLst/>
            </a:prstGeom>
            <a:ln w="25400"/>
          </p:spPr>
          <p:style>
            <a:lnRef idx="2">
              <a:schemeClr val="accent1"/>
            </a:lnRef>
            <a:fillRef idx="0">
              <a:schemeClr val="accent1"/>
            </a:fillRef>
            <a:effectRef idx="1">
              <a:schemeClr val="accent1"/>
            </a:effectRef>
            <a:fontRef idx="minor">
              <a:schemeClr val="tx1"/>
            </a:fontRef>
          </p:style>
        </p:cxnSp>
        <p:sp>
          <p:nvSpPr>
            <p:cNvPr id="7" name="Oval 6">
              <a:extLst>
                <a:ext uri="{FF2B5EF4-FFF2-40B4-BE49-F238E27FC236}">
                  <a16:creationId xmlns:a16="http://schemas.microsoft.com/office/drawing/2014/main" id="{5BE7852F-88D3-A872-E460-2AC39312ACE7}"/>
                </a:ext>
              </a:extLst>
            </p:cNvPr>
            <p:cNvSpPr/>
            <p:nvPr userDrawn="1"/>
          </p:nvSpPr>
          <p:spPr>
            <a:xfrm>
              <a:off x="7761685" y="2962179"/>
              <a:ext cx="382779" cy="38277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 Placeholder 11">
            <a:extLst>
              <a:ext uri="{FF2B5EF4-FFF2-40B4-BE49-F238E27FC236}">
                <a16:creationId xmlns:a16="http://schemas.microsoft.com/office/drawing/2014/main" id="{CF586035-0C8D-B4FE-ECC0-1743E66EC7F0}"/>
              </a:ext>
            </a:extLst>
          </p:cNvPr>
          <p:cNvSpPr>
            <a:spLocks noGrp="1"/>
          </p:cNvSpPr>
          <p:nvPr>
            <p:ph type="body" sz="quarter" idx="13" hasCustomPrompt="1"/>
          </p:nvPr>
        </p:nvSpPr>
        <p:spPr>
          <a:xfrm>
            <a:off x="7764780" y="4241060"/>
            <a:ext cx="4010328" cy="1484486"/>
          </a:xfrm>
        </p:spPr>
        <p:txBody>
          <a:bodyPr/>
          <a:lstStyle>
            <a:lvl1pPr marL="0" indent="0">
              <a:buNone/>
              <a:defRPr sz="1800" b="0"/>
            </a:lvl1pPr>
            <a:lvl2pPr marL="457200" indent="0">
              <a:buNone/>
              <a:defRPr/>
            </a:lvl2pPr>
          </a:lstStyle>
          <a:p>
            <a:pPr lvl="0"/>
            <a:r>
              <a:rPr lang="en-US"/>
              <a:t>Edit date 1 information</a:t>
            </a:r>
          </a:p>
        </p:txBody>
      </p:sp>
      <p:sp>
        <p:nvSpPr>
          <p:cNvPr id="14" name="Text Placeholder 13">
            <a:extLst>
              <a:ext uri="{FF2B5EF4-FFF2-40B4-BE49-F238E27FC236}">
                <a16:creationId xmlns:a16="http://schemas.microsoft.com/office/drawing/2014/main" id="{EE3C72F4-7AC3-8820-AE3B-0BD2D2B76016}"/>
              </a:ext>
            </a:extLst>
          </p:cNvPr>
          <p:cNvSpPr>
            <a:spLocks noGrp="1"/>
          </p:cNvSpPr>
          <p:nvPr>
            <p:ph type="body" sz="quarter" idx="14" hasCustomPrompt="1"/>
          </p:nvPr>
        </p:nvSpPr>
        <p:spPr>
          <a:xfrm>
            <a:off x="7764781" y="3704431"/>
            <a:ext cx="2715610" cy="520700"/>
          </a:xfrm>
        </p:spPr>
        <p:txBody>
          <a:bodyPr/>
          <a:lstStyle>
            <a:lvl1pPr marL="0" indent="0">
              <a:buNone/>
              <a:defRPr/>
            </a:lvl1pPr>
          </a:lstStyle>
          <a:p>
            <a:pPr lvl="0"/>
            <a:r>
              <a:rPr lang="en-US"/>
              <a:t>Edit date 1 title</a:t>
            </a:r>
          </a:p>
        </p:txBody>
      </p:sp>
      <p:sp>
        <p:nvSpPr>
          <p:cNvPr id="23" name="Text Placeholder 22">
            <a:extLst>
              <a:ext uri="{FF2B5EF4-FFF2-40B4-BE49-F238E27FC236}">
                <a16:creationId xmlns:a16="http://schemas.microsoft.com/office/drawing/2014/main" id="{4E362274-6BF9-FFAE-0625-EB1ECDD9B651}"/>
              </a:ext>
            </a:extLst>
          </p:cNvPr>
          <p:cNvSpPr>
            <a:spLocks noGrp="1"/>
          </p:cNvSpPr>
          <p:nvPr>
            <p:ph type="body" sz="quarter" idx="15" hasCustomPrompt="1"/>
          </p:nvPr>
        </p:nvSpPr>
        <p:spPr>
          <a:xfrm>
            <a:off x="416892" y="1450974"/>
            <a:ext cx="6157912" cy="4506913"/>
          </a:xfrm>
        </p:spPr>
        <p:txBody>
          <a:bodyPr/>
          <a:lstStyle>
            <a:lvl1pPr marL="0" indent="0">
              <a:buNone/>
              <a:defRPr>
                <a:solidFill>
                  <a:schemeClr val="tx1"/>
                </a:solidFill>
              </a:defRPr>
            </a:lvl1pPr>
            <a:lvl2pPr marL="457200" indent="0">
              <a:buNone/>
              <a:defRPr/>
            </a:lvl2pPr>
          </a:lstStyle>
          <a:p>
            <a:pPr lvl="0"/>
            <a:r>
              <a:rPr lang="en-US"/>
              <a:t>Click to edit text box</a:t>
            </a:r>
          </a:p>
          <a:p>
            <a:pPr lvl="1"/>
            <a:r>
              <a:rPr lang="en-US"/>
              <a:t>Second level</a:t>
            </a:r>
          </a:p>
          <a:p>
            <a:pPr lvl="2"/>
            <a:endParaRPr lang="en-US"/>
          </a:p>
        </p:txBody>
      </p:sp>
      <p:sp>
        <p:nvSpPr>
          <p:cNvPr id="2" name="Title 1">
            <a:extLst>
              <a:ext uri="{FF2B5EF4-FFF2-40B4-BE49-F238E27FC236}">
                <a16:creationId xmlns:a16="http://schemas.microsoft.com/office/drawing/2014/main" id="{8A013B94-9456-189F-2AF0-8478DF210AA8}"/>
              </a:ext>
            </a:extLst>
          </p:cNvPr>
          <p:cNvSpPr>
            <a:spLocks noGrp="1"/>
          </p:cNvSpPr>
          <p:nvPr>
            <p:ph type="title" hasCustomPrompt="1"/>
          </p:nvPr>
        </p:nvSpPr>
        <p:spPr>
          <a:xfrm>
            <a:off x="800100" y="191676"/>
            <a:ext cx="10515600" cy="581300"/>
          </a:xfrm>
        </p:spPr>
        <p:txBody>
          <a:bodyPr/>
          <a:lstStyle/>
          <a:p>
            <a:r>
              <a:rPr lang="en-US"/>
              <a:t>Click to edit title (32pt)</a:t>
            </a:r>
          </a:p>
        </p:txBody>
      </p:sp>
    </p:spTree>
    <p:extLst>
      <p:ext uri="{BB962C8B-B14F-4D97-AF65-F5344CB8AC3E}">
        <p14:creationId xmlns:p14="http://schemas.microsoft.com/office/powerpoint/2010/main" val="1246644767"/>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Timeline 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C00D2C9-46DA-5495-EA64-D5FD83AF0B3B}"/>
              </a:ext>
              <a:ext uri="{C183D7F6-B498-43B3-948B-1728B52AA6E4}">
                <adec:decorative xmlns:adec="http://schemas.microsoft.com/office/drawing/2017/decorative" val="1"/>
              </a:ext>
            </a:extLst>
          </p:cNvPr>
          <p:cNvSpPr>
            <a:spLocks noGrp="1"/>
          </p:cNvSpPr>
          <p:nvPr>
            <p:ph type="sldNum" sz="quarter" idx="12"/>
          </p:nvPr>
        </p:nvSpPr>
        <p:spPr/>
        <p:txBody>
          <a:bodyPr/>
          <a:lstStyle/>
          <a:p>
            <a:fld id="{B3F0CCF6-7F1D-1243-94FE-BC32E4D380E0}" type="slidenum">
              <a:rPr lang="en-US" smtClean="0"/>
              <a:t>‹#›</a:t>
            </a:fld>
            <a:endParaRPr lang="en-US"/>
          </a:p>
        </p:txBody>
      </p:sp>
      <p:grpSp>
        <p:nvGrpSpPr>
          <p:cNvPr id="3" name="Group 2">
            <a:extLst>
              <a:ext uri="{FF2B5EF4-FFF2-40B4-BE49-F238E27FC236}">
                <a16:creationId xmlns:a16="http://schemas.microsoft.com/office/drawing/2014/main" id="{5427D51E-5F46-B9F8-1C74-4EE302C0F192}"/>
              </a:ext>
              <a:ext uri="{C183D7F6-B498-43B3-948B-1728B52AA6E4}">
                <adec:decorative xmlns:adec="http://schemas.microsoft.com/office/drawing/2017/decorative" val="1"/>
              </a:ext>
            </a:extLst>
          </p:cNvPr>
          <p:cNvGrpSpPr/>
          <p:nvPr userDrawn="1"/>
        </p:nvGrpSpPr>
        <p:grpSpPr>
          <a:xfrm>
            <a:off x="0" y="2962179"/>
            <a:ext cx="12192000" cy="383244"/>
            <a:chOff x="0" y="2962179"/>
            <a:chExt cx="12192000" cy="383244"/>
          </a:xfrm>
        </p:grpSpPr>
        <p:cxnSp>
          <p:nvCxnSpPr>
            <p:cNvPr id="4" name="Straight Connector 3">
              <a:extLst>
                <a:ext uri="{FF2B5EF4-FFF2-40B4-BE49-F238E27FC236}">
                  <a16:creationId xmlns:a16="http://schemas.microsoft.com/office/drawing/2014/main" id="{338B4107-3C12-CE1C-90DD-C8C7252FD2E9}"/>
                </a:ext>
              </a:extLst>
            </p:cNvPr>
            <p:cNvCxnSpPr/>
            <p:nvPr userDrawn="1"/>
          </p:nvCxnSpPr>
          <p:spPr>
            <a:xfrm>
              <a:off x="0" y="3153569"/>
              <a:ext cx="12192000" cy="0"/>
            </a:xfrm>
            <a:prstGeom prst="line">
              <a:avLst/>
            </a:prstGeom>
            <a:ln w="25400"/>
          </p:spPr>
          <p:style>
            <a:lnRef idx="2">
              <a:schemeClr val="accent1"/>
            </a:lnRef>
            <a:fillRef idx="0">
              <a:schemeClr val="accent1"/>
            </a:fillRef>
            <a:effectRef idx="1">
              <a:schemeClr val="accent1"/>
            </a:effectRef>
            <a:fontRef idx="minor">
              <a:schemeClr val="tx1"/>
            </a:fontRef>
          </p:style>
        </p:cxnSp>
        <p:sp>
          <p:nvSpPr>
            <p:cNvPr id="7" name="Oval 6">
              <a:extLst>
                <a:ext uri="{FF2B5EF4-FFF2-40B4-BE49-F238E27FC236}">
                  <a16:creationId xmlns:a16="http://schemas.microsoft.com/office/drawing/2014/main" id="{5BE7852F-88D3-A872-E460-2AC39312ACE7}"/>
                </a:ext>
              </a:extLst>
            </p:cNvPr>
            <p:cNvSpPr/>
            <p:nvPr userDrawn="1"/>
          </p:nvSpPr>
          <p:spPr>
            <a:xfrm>
              <a:off x="1178005" y="2962179"/>
              <a:ext cx="382779" cy="38277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25823B87-F899-E615-6598-5F36FDE5BCF0}"/>
                </a:ext>
              </a:extLst>
            </p:cNvPr>
            <p:cNvSpPr/>
            <p:nvPr userDrawn="1"/>
          </p:nvSpPr>
          <p:spPr>
            <a:xfrm>
              <a:off x="4244398" y="2962179"/>
              <a:ext cx="382779" cy="38277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18BEE344-6962-FE50-D199-4CD410745803}"/>
                </a:ext>
              </a:extLst>
            </p:cNvPr>
            <p:cNvSpPr/>
            <p:nvPr userDrawn="1"/>
          </p:nvSpPr>
          <p:spPr>
            <a:xfrm>
              <a:off x="7310791" y="2962644"/>
              <a:ext cx="382779" cy="38277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BFEC090-CDB3-3876-5A02-C861294EEC16}"/>
                </a:ext>
              </a:extLst>
            </p:cNvPr>
            <p:cNvSpPr/>
            <p:nvPr userDrawn="1"/>
          </p:nvSpPr>
          <p:spPr>
            <a:xfrm>
              <a:off x="10377184" y="2962644"/>
              <a:ext cx="382779" cy="38277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9" name="Text Placeholder 11">
            <a:extLst>
              <a:ext uri="{FF2B5EF4-FFF2-40B4-BE49-F238E27FC236}">
                <a16:creationId xmlns:a16="http://schemas.microsoft.com/office/drawing/2014/main" id="{36A130FD-3C3E-3A36-4C09-88B8A4536B59}"/>
              </a:ext>
            </a:extLst>
          </p:cNvPr>
          <p:cNvSpPr>
            <a:spLocks noGrp="1"/>
          </p:cNvSpPr>
          <p:nvPr>
            <p:ph type="body" sz="quarter" idx="19" hasCustomPrompt="1"/>
          </p:nvPr>
        </p:nvSpPr>
        <p:spPr>
          <a:xfrm>
            <a:off x="9593263" y="4085649"/>
            <a:ext cx="2357000" cy="719351"/>
          </a:xfrm>
        </p:spPr>
        <p:txBody>
          <a:bodyPr/>
          <a:lstStyle>
            <a:lvl1pPr marL="0" indent="0">
              <a:buNone/>
              <a:defRPr sz="1800" b="0"/>
            </a:lvl1pPr>
            <a:lvl2pPr marL="457200" indent="0">
              <a:buNone/>
              <a:defRPr/>
            </a:lvl2pPr>
          </a:lstStyle>
          <a:p>
            <a:pPr lvl="0"/>
            <a:r>
              <a:rPr lang="en-US"/>
              <a:t>Edit date 4 information</a:t>
            </a:r>
          </a:p>
        </p:txBody>
      </p:sp>
      <p:sp>
        <p:nvSpPr>
          <p:cNvPr id="20" name="Text Placeholder 13">
            <a:extLst>
              <a:ext uri="{FF2B5EF4-FFF2-40B4-BE49-F238E27FC236}">
                <a16:creationId xmlns:a16="http://schemas.microsoft.com/office/drawing/2014/main" id="{41B7D740-CFEA-4110-EF60-6FAEBBC9A99C}"/>
              </a:ext>
            </a:extLst>
          </p:cNvPr>
          <p:cNvSpPr>
            <a:spLocks noGrp="1"/>
          </p:cNvSpPr>
          <p:nvPr>
            <p:ph type="body" sz="quarter" idx="20" hasCustomPrompt="1"/>
          </p:nvPr>
        </p:nvSpPr>
        <p:spPr>
          <a:xfrm>
            <a:off x="9593263" y="3549020"/>
            <a:ext cx="2357000" cy="520700"/>
          </a:xfrm>
        </p:spPr>
        <p:txBody>
          <a:bodyPr/>
          <a:lstStyle>
            <a:lvl1pPr marL="0" indent="0">
              <a:buNone/>
              <a:defRPr/>
            </a:lvl1pPr>
          </a:lstStyle>
          <a:p>
            <a:pPr lvl="0"/>
            <a:r>
              <a:rPr lang="en-US"/>
              <a:t>Edit date 4 title</a:t>
            </a:r>
          </a:p>
        </p:txBody>
      </p:sp>
      <p:sp>
        <p:nvSpPr>
          <p:cNvPr id="17" name="Text Placeholder 11">
            <a:extLst>
              <a:ext uri="{FF2B5EF4-FFF2-40B4-BE49-F238E27FC236}">
                <a16:creationId xmlns:a16="http://schemas.microsoft.com/office/drawing/2014/main" id="{5DAD9CF1-81B2-DAD0-4692-E22160C86D81}"/>
              </a:ext>
            </a:extLst>
          </p:cNvPr>
          <p:cNvSpPr>
            <a:spLocks noGrp="1"/>
          </p:cNvSpPr>
          <p:nvPr>
            <p:ph type="body" sz="quarter" idx="17" hasCustomPrompt="1"/>
          </p:nvPr>
        </p:nvSpPr>
        <p:spPr>
          <a:xfrm>
            <a:off x="7310791" y="2055357"/>
            <a:ext cx="2526891" cy="719351"/>
          </a:xfrm>
        </p:spPr>
        <p:txBody>
          <a:bodyPr/>
          <a:lstStyle>
            <a:lvl1pPr marL="0" indent="0">
              <a:buNone/>
              <a:defRPr sz="1800" b="0"/>
            </a:lvl1pPr>
            <a:lvl2pPr marL="457200" indent="0">
              <a:buNone/>
              <a:defRPr/>
            </a:lvl2pPr>
          </a:lstStyle>
          <a:p>
            <a:pPr lvl="0"/>
            <a:r>
              <a:rPr lang="en-US"/>
              <a:t>Edit date 3 information</a:t>
            </a:r>
          </a:p>
        </p:txBody>
      </p:sp>
      <p:sp>
        <p:nvSpPr>
          <p:cNvPr id="18" name="Text Placeholder 13">
            <a:extLst>
              <a:ext uri="{FF2B5EF4-FFF2-40B4-BE49-F238E27FC236}">
                <a16:creationId xmlns:a16="http://schemas.microsoft.com/office/drawing/2014/main" id="{94B91487-3E90-E8E5-509D-E730B67AEFA3}"/>
              </a:ext>
            </a:extLst>
          </p:cNvPr>
          <p:cNvSpPr>
            <a:spLocks noGrp="1"/>
          </p:cNvSpPr>
          <p:nvPr>
            <p:ph type="body" sz="quarter" idx="18" hasCustomPrompt="1"/>
          </p:nvPr>
        </p:nvSpPr>
        <p:spPr>
          <a:xfrm>
            <a:off x="7310791" y="1518728"/>
            <a:ext cx="2526891" cy="520700"/>
          </a:xfrm>
        </p:spPr>
        <p:txBody>
          <a:bodyPr/>
          <a:lstStyle>
            <a:lvl1pPr marL="0" indent="0">
              <a:buNone/>
              <a:defRPr/>
            </a:lvl1pPr>
          </a:lstStyle>
          <a:p>
            <a:pPr lvl="0"/>
            <a:r>
              <a:rPr lang="en-US"/>
              <a:t>Edit date 3 title</a:t>
            </a:r>
          </a:p>
        </p:txBody>
      </p:sp>
      <p:sp>
        <p:nvSpPr>
          <p:cNvPr id="15" name="Text Placeholder 11">
            <a:extLst>
              <a:ext uri="{FF2B5EF4-FFF2-40B4-BE49-F238E27FC236}">
                <a16:creationId xmlns:a16="http://schemas.microsoft.com/office/drawing/2014/main" id="{72F3F650-24BE-42A9-965C-BAB0288B744E}"/>
              </a:ext>
            </a:extLst>
          </p:cNvPr>
          <p:cNvSpPr>
            <a:spLocks noGrp="1"/>
          </p:cNvSpPr>
          <p:nvPr>
            <p:ph type="body" sz="quarter" idx="15" hasCustomPrompt="1"/>
          </p:nvPr>
        </p:nvSpPr>
        <p:spPr>
          <a:xfrm>
            <a:off x="4244399" y="4126970"/>
            <a:ext cx="2802788" cy="719351"/>
          </a:xfrm>
        </p:spPr>
        <p:txBody>
          <a:bodyPr/>
          <a:lstStyle>
            <a:lvl1pPr marL="0" indent="0">
              <a:buNone/>
              <a:defRPr sz="1800" b="0"/>
            </a:lvl1pPr>
            <a:lvl2pPr marL="457200" indent="0">
              <a:buNone/>
              <a:defRPr/>
            </a:lvl2pPr>
          </a:lstStyle>
          <a:p>
            <a:pPr lvl="0"/>
            <a:r>
              <a:rPr lang="en-US"/>
              <a:t>Edit date 2 information</a:t>
            </a:r>
          </a:p>
        </p:txBody>
      </p:sp>
      <p:sp>
        <p:nvSpPr>
          <p:cNvPr id="16" name="Text Placeholder 13">
            <a:extLst>
              <a:ext uri="{FF2B5EF4-FFF2-40B4-BE49-F238E27FC236}">
                <a16:creationId xmlns:a16="http://schemas.microsoft.com/office/drawing/2014/main" id="{A2ECB8CE-A5FB-514D-86C9-096F15C9465F}"/>
              </a:ext>
            </a:extLst>
          </p:cNvPr>
          <p:cNvSpPr>
            <a:spLocks noGrp="1"/>
          </p:cNvSpPr>
          <p:nvPr>
            <p:ph type="body" sz="quarter" idx="16" hasCustomPrompt="1"/>
          </p:nvPr>
        </p:nvSpPr>
        <p:spPr>
          <a:xfrm>
            <a:off x="4244398" y="3590341"/>
            <a:ext cx="2802789" cy="520700"/>
          </a:xfrm>
        </p:spPr>
        <p:txBody>
          <a:bodyPr/>
          <a:lstStyle>
            <a:lvl1pPr marL="0" indent="0">
              <a:buNone/>
              <a:defRPr/>
            </a:lvl1pPr>
          </a:lstStyle>
          <a:p>
            <a:pPr lvl="0"/>
            <a:r>
              <a:rPr lang="en-US"/>
              <a:t>Edit date 2 title</a:t>
            </a:r>
          </a:p>
        </p:txBody>
      </p:sp>
      <p:sp>
        <p:nvSpPr>
          <p:cNvPr id="12" name="Text Placeholder 11">
            <a:extLst>
              <a:ext uri="{FF2B5EF4-FFF2-40B4-BE49-F238E27FC236}">
                <a16:creationId xmlns:a16="http://schemas.microsoft.com/office/drawing/2014/main" id="{CF586035-0C8D-B4FE-ECC0-1743E66EC7F0}"/>
              </a:ext>
            </a:extLst>
          </p:cNvPr>
          <p:cNvSpPr>
            <a:spLocks noGrp="1"/>
          </p:cNvSpPr>
          <p:nvPr>
            <p:ph type="body" sz="quarter" idx="13" hasCustomPrompt="1"/>
          </p:nvPr>
        </p:nvSpPr>
        <p:spPr>
          <a:xfrm>
            <a:off x="800101" y="2049517"/>
            <a:ext cx="2715610" cy="719351"/>
          </a:xfrm>
        </p:spPr>
        <p:txBody>
          <a:bodyPr/>
          <a:lstStyle>
            <a:lvl1pPr marL="0" indent="0">
              <a:buNone/>
              <a:defRPr sz="1800" b="0"/>
            </a:lvl1pPr>
            <a:lvl2pPr marL="457200" indent="0">
              <a:buNone/>
              <a:defRPr/>
            </a:lvl2pPr>
          </a:lstStyle>
          <a:p>
            <a:pPr lvl="0"/>
            <a:r>
              <a:rPr lang="en-US"/>
              <a:t>Edit date 1 information</a:t>
            </a:r>
          </a:p>
        </p:txBody>
      </p:sp>
      <p:sp>
        <p:nvSpPr>
          <p:cNvPr id="14" name="Text Placeholder 13">
            <a:extLst>
              <a:ext uri="{FF2B5EF4-FFF2-40B4-BE49-F238E27FC236}">
                <a16:creationId xmlns:a16="http://schemas.microsoft.com/office/drawing/2014/main" id="{EE3C72F4-7AC3-8820-AE3B-0BD2D2B76016}"/>
              </a:ext>
            </a:extLst>
          </p:cNvPr>
          <p:cNvSpPr>
            <a:spLocks noGrp="1"/>
          </p:cNvSpPr>
          <p:nvPr>
            <p:ph type="body" sz="quarter" idx="14" hasCustomPrompt="1"/>
          </p:nvPr>
        </p:nvSpPr>
        <p:spPr>
          <a:xfrm>
            <a:off x="800101" y="1512888"/>
            <a:ext cx="2715610" cy="520700"/>
          </a:xfrm>
        </p:spPr>
        <p:txBody>
          <a:bodyPr/>
          <a:lstStyle>
            <a:lvl1pPr marL="0" indent="0">
              <a:buNone/>
              <a:defRPr/>
            </a:lvl1pPr>
          </a:lstStyle>
          <a:p>
            <a:pPr lvl="0"/>
            <a:r>
              <a:rPr lang="en-US"/>
              <a:t>Edit date 1 title</a:t>
            </a:r>
          </a:p>
        </p:txBody>
      </p:sp>
      <p:sp>
        <p:nvSpPr>
          <p:cNvPr id="2" name="Title 1">
            <a:extLst>
              <a:ext uri="{FF2B5EF4-FFF2-40B4-BE49-F238E27FC236}">
                <a16:creationId xmlns:a16="http://schemas.microsoft.com/office/drawing/2014/main" id="{8A013B94-9456-189F-2AF0-8478DF210AA8}"/>
              </a:ext>
            </a:extLst>
          </p:cNvPr>
          <p:cNvSpPr>
            <a:spLocks noGrp="1"/>
          </p:cNvSpPr>
          <p:nvPr>
            <p:ph type="title" hasCustomPrompt="1"/>
          </p:nvPr>
        </p:nvSpPr>
        <p:spPr>
          <a:xfrm>
            <a:off x="800100" y="191676"/>
            <a:ext cx="10515600" cy="581300"/>
          </a:xfrm>
        </p:spPr>
        <p:txBody>
          <a:bodyPr/>
          <a:lstStyle/>
          <a:p>
            <a:r>
              <a:rPr lang="en-US"/>
              <a:t>Click to edit title (32pt)</a:t>
            </a:r>
          </a:p>
        </p:txBody>
      </p:sp>
    </p:spTree>
    <p:extLst>
      <p:ext uri="{BB962C8B-B14F-4D97-AF65-F5344CB8AC3E}">
        <p14:creationId xmlns:p14="http://schemas.microsoft.com/office/powerpoint/2010/main" val="316944004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1_Timeline 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FC00D2C9-46DA-5495-EA64-D5FD83AF0B3B}"/>
              </a:ext>
              <a:ext uri="{C183D7F6-B498-43B3-948B-1728B52AA6E4}">
                <adec:decorative xmlns:adec="http://schemas.microsoft.com/office/drawing/2017/decorative" val="1"/>
              </a:ext>
            </a:extLst>
          </p:cNvPr>
          <p:cNvSpPr>
            <a:spLocks noGrp="1"/>
          </p:cNvSpPr>
          <p:nvPr>
            <p:ph type="sldNum" sz="quarter" idx="12"/>
          </p:nvPr>
        </p:nvSpPr>
        <p:spPr/>
        <p:txBody>
          <a:bodyPr/>
          <a:lstStyle/>
          <a:p>
            <a:fld id="{B3F0CCF6-7F1D-1243-94FE-BC32E4D380E0}" type="slidenum">
              <a:rPr lang="en-US" smtClean="0"/>
              <a:t>‹#›</a:t>
            </a:fld>
            <a:endParaRPr lang="en-US"/>
          </a:p>
        </p:txBody>
      </p:sp>
      <p:grpSp>
        <p:nvGrpSpPr>
          <p:cNvPr id="24" name="Group 23">
            <a:extLst>
              <a:ext uri="{FF2B5EF4-FFF2-40B4-BE49-F238E27FC236}">
                <a16:creationId xmlns:a16="http://schemas.microsoft.com/office/drawing/2014/main" id="{26A2093C-9790-D73F-7A54-B12C06380A54}"/>
              </a:ext>
              <a:ext uri="{C183D7F6-B498-43B3-948B-1728B52AA6E4}">
                <adec:decorative xmlns:adec="http://schemas.microsoft.com/office/drawing/2017/decorative" val="1"/>
              </a:ext>
            </a:extLst>
          </p:cNvPr>
          <p:cNvGrpSpPr/>
          <p:nvPr userDrawn="1"/>
        </p:nvGrpSpPr>
        <p:grpSpPr>
          <a:xfrm>
            <a:off x="0" y="2962179"/>
            <a:ext cx="1987504" cy="382779"/>
            <a:chOff x="0" y="2962179"/>
            <a:chExt cx="1987504" cy="382779"/>
          </a:xfrm>
        </p:grpSpPr>
        <p:cxnSp>
          <p:nvCxnSpPr>
            <p:cNvPr id="4" name="Straight Connector 3">
              <a:extLst>
                <a:ext uri="{FF2B5EF4-FFF2-40B4-BE49-F238E27FC236}">
                  <a16:creationId xmlns:a16="http://schemas.microsoft.com/office/drawing/2014/main" id="{338B4107-3C12-CE1C-90DD-C8C7252FD2E9}"/>
                </a:ext>
              </a:extLst>
            </p:cNvPr>
            <p:cNvCxnSpPr>
              <a:cxnSpLocks/>
            </p:cNvCxnSpPr>
            <p:nvPr userDrawn="1"/>
          </p:nvCxnSpPr>
          <p:spPr>
            <a:xfrm>
              <a:off x="0" y="3153569"/>
              <a:ext cx="1813560" cy="0"/>
            </a:xfrm>
            <a:prstGeom prst="line">
              <a:avLst/>
            </a:prstGeom>
            <a:ln w="25400"/>
          </p:spPr>
          <p:style>
            <a:lnRef idx="2">
              <a:schemeClr val="accent1"/>
            </a:lnRef>
            <a:fillRef idx="0">
              <a:schemeClr val="accent1"/>
            </a:fillRef>
            <a:effectRef idx="1">
              <a:schemeClr val="accent1"/>
            </a:effectRef>
            <a:fontRef idx="minor">
              <a:schemeClr val="tx1"/>
            </a:fontRef>
          </p:style>
        </p:cxnSp>
        <p:sp>
          <p:nvSpPr>
            <p:cNvPr id="7" name="Oval 6">
              <a:extLst>
                <a:ext uri="{FF2B5EF4-FFF2-40B4-BE49-F238E27FC236}">
                  <a16:creationId xmlns:a16="http://schemas.microsoft.com/office/drawing/2014/main" id="{5BE7852F-88D3-A872-E460-2AC39312ACE7}"/>
                </a:ext>
              </a:extLst>
            </p:cNvPr>
            <p:cNvSpPr/>
            <p:nvPr userDrawn="1"/>
          </p:nvSpPr>
          <p:spPr>
            <a:xfrm>
              <a:off x="1604725" y="2962179"/>
              <a:ext cx="382779" cy="38277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3" name="Text Placeholder 22">
            <a:extLst>
              <a:ext uri="{FF2B5EF4-FFF2-40B4-BE49-F238E27FC236}">
                <a16:creationId xmlns:a16="http://schemas.microsoft.com/office/drawing/2014/main" id="{CD48D60C-FEA0-478F-CBCC-ADA9B5DBBE13}"/>
              </a:ext>
            </a:extLst>
          </p:cNvPr>
          <p:cNvSpPr>
            <a:spLocks noGrp="1"/>
          </p:cNvSpPr>
          <p:nvPr>
            <p:ph type="body" sz="quarter" idx="15" hasCustomPrompt="1"/>
          </p:nvPr>
        </p:nvSpPr>
        <p:spPr>
          <a:xfrm>
            <a:off x="5409996" y="1783081"/>
            <a:ext cx="6553404" cy="3550920"/>
          </a:xfrm>
        </p:spPr>
        <p:txBody>
          <a:bodyPr/>
          <a:lstStyle>
            <a:lvl1pPr marL="0" indent="0">
              <a:buNone/>
              <a:defRPr/>
            </a:lvl1pPr>
            <a:lvl2pPr marL="457200" indent="0">
              <a:buNone/>
              <a:defRPr/>
            </a:lvl2pPr>
          </a:lstStyle>
          <a:p>
            <a:pPr lvl="0"/>
            <a:r>
              <a:rPr lang="en-US"/>
              <a:t>Click to edit text box</a:t>
            </a:r>
          </a:p>
          <a:p>
            <a:pPr lvl="1"/>
            <a:r>
              <a:rPr lang="en-US"/>
              <a:t>Second level</a:t>
            </a:r>
          </a:p>
        </p:txBody>
      </p:sp>
      <p:sp>
        <p:nvSpPr>
          <p:cNvPr id="12" name="Text Placeholder 11">
            <a:extLst>
              <a:ext uri="{FF2B5EF4-FFF2-40B4-BE49-F238E27FC236}">
                <a16:creationId xmlns:a16="http://schemas.microsoft.com/office/drawing/2014/main" id="{CF586035-0C8D-B4FE-ECC0-1743E66EC7F0}"/>
              </a:ext>
            </a:extLst>
          </p:cNvPr>
          <p:cNvSpPr>
            <a:spLocks noGrp="1"/>
          </p:cNvSpPr>
          <p:nvPr>
            <p:ph type="body" sz="quarter" idx="13" hasCustomPrompt="1"/>
          </p:nvPr>
        </p:nvSpPr>
        <p:spPr>
          <a:xfrm>
            <a:off x="891540" y="4241060"/>
            <a:ext cx="3787139" cy="719351"/>
          </a:xfrm>
        </p:spPr>
        <p:txBody>
          <a:bodyPr/>
          <a:lstStyle>
            <a:lvl1pPr marL="0" indent="0">
              <a:buNone/>
              <a:defRPr sz="1800" b="0"/>
            </a:lvl1pPr>
            <a:lvl2pPr marL="457200" indent="0">
              <a:buNone/>
              <a:defRPr/>
            </a:lvl2pPr>
          </a:lstStyle>
          <a:p>
            <a:pPr lvl="0"/>
            <a:r>
              <a:rPr lang="en-US"/>
              <a:t>Edit date 1 information</a:t>
            </a:r>
          </a:p>
        </p:txBody>
      </p:sp>
      <p:sp>
        <p:nvSpPr>
          <p:cNvPr id="14" name="Text Placeholder 13">
            <a:extLst>
              <a:ext uri="{FF2B5EF4-FFF2-40B4-BE49-F238E27FC236}">
                <a16:creationId xmlns:a16="http://schemas.microsoft.com/office/drawing/2014/main" id="{EE3C72F4-7AC3-8820-AE3B-0BD2D2B76016}"/>
              </a:ext>
            </a:extLst>
          </p:cNvPr>
          <p:cNvSpPr>
            <a:spLocks noGrp="1"/>
          </p:cNvSpPr>
          <p:nvPr>
            <p:ph type="body" sz="quarter" idx="14" hasCustomPrompt="1"/>
          </p:nvPr>
        </p:nvSpPr>
        <p:spPr>
          <a:xfrm>
            <a:off x="891541" y="3704431"/>
            <a:ext cx="2715610" cy="520700"/>
          </a:xfrm>
        </p:spPr>
        <p:txBody>
          <a:bodyPr/>
          <a:lstStyle>
            <a:lvl1pPr marL="0" indent="0">
              <a:buNone/>
              <a:defRPr/>
            </a:lvl1pPr>
          </a:lstStyle>
          <a:p>
            <a:pPr lvl="0"/>
            <a:r>
              <a:rPr lang="en-US"/>
              <a:t>Edit date 1 title</a:t>
            </a:r>
          </a:p>
        </p:txBody>
      </p:sp>
      <p:sp>
        <p:nvSpPr>
          <p:cNvPr id="2" name="Title 1">
            <a:extLst>
              <a:ext uri="{FF2B5EF4-FFF2-40B4-BE49-F238E27FC236}">
                <a16:creationId xmlns:a16="http://schemas.microsoft.com/office/drawing/2014/main" id="{8A013B94-9456-189F-2AF0-8478DF210AA8}"/>
              </a:ext>
            </a:extLst>
          </p:cNvPr>
          <p:cNvSpPr>
            <a:spLocks noGrp="1"/>
          </p:cNvSpPr>
          <p:nvPr>
            <p:ph type="title" hasCustomPrompt="1"/>
          </p:nvPr>
        </p:nvSpPr>
        <p:spPr>
          <a:xfrm>
            <a:off x="800100" y="191676"/>
            <a:ext cx="10515600" cy="581300"/>
          </a:xfrm>
        </p:spPr>
        <p:txBody>
          <a:bodyPr/>
          <a:lstStyle/>
          <a:p>
            <a:r>
              <a:rPr lang="en-US"/>
              <a:t>Click to edit title (32pt)</a:t>
            </a:r>
          </a:p>
        </p:txBody>
      </p:sp>
    </p:spTree>
    <p:extLst>
      <p:ext uri="{BB962C8B-B14F-4D97-AF65-F5344CB8AC3E}">
        <p14:creationId xmlns:p14="http://schemas.microsoft.com/office/powerpoint/2010/main" val="1432384086"/>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Questions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p:txBody>
          <a:bodyPr/>
          <a:lstStyle/>
          <a:p>
            <a:fld id="{B3F0CCF6-7F1D-1243-94FE-BC32E4D380E0}" type="slidenum">
              <a:rPr lang="en-US" smtClean="0"/>
              <a:t>‹#›</a:t>
            </a:fld>
            <a:endParaRPr lang="en-US"/>
          </a:p>
        </p:txBody>
      </p:sp>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0" y="2230190"/>
            <a:ext cx="12192000" cy="1325563"/>
          </a:xfrm>
        </p:spPr>
        <p:txBody>
          <a:bodyPr/>
          <a:lstStyle>
            <a:lvl1pPr algn="ctr">
              <a:defRPr sz="7200" spc="50" baseline="0">
                <a:solidFill>
                  <a:schemeClr val="bg1"/>
                </a:solidFill>
              </a:defRPr>
            </a:lvl1pPr>
          </a:lstStyle>
          <a:p>
            <a:r>
              <a:rPr lang="en-US"/>
              <a:t>Questions?</a:t>
            </a:r>
          </a:p>
        </p:txBody>
      </p:sp>
    </p:spTree>
    <p:extLst>
      <p:ext uri="{BB962C8B-B14F-4D97-AF65-F5344CB8AC3E}">
        <p14:creationId xmlns:p14="http://schemas.microsoft.com/office/powerpoint/2010/main" val="617079717"/>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Questions 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p:txBody>
          <a:bodyPr/>
          <a:lstStyle/>
          <a:p>
            <a:fld id="{B3F0CCF6-7F1D-1243-94FE-BC32E4D380E0}" type="slidenum">
              <a:rPr lang="en-US" smtClean="0"/>
              <a:t>‹#›</a:t>
            </a:fld>
            <a:endParaRPr lang="en-US"/>
          </a:p>
        </p:txBody>
      </p:sp>
      <p:sp>
        <p:nvSpPr>
          <p:cNvPr id="5" name="Picture Placeholder 6">
            <a:extLst>
              <a:ext uri="{FF2B5EF4-FFF2-40B4-BE49-F238E27FC236}">
                <a16:creationId xmlns:a16="http://schemas.microsoft.com/office/drawing/2014/main" id="{F41E8A5A-0BA5-5BB5-E901-70CC165C4A9B}"/>
              </a:ext>
            </a:extLst>
          </p:cNvPr>
          <p:cNvSpPr>
            <a:spLocks noGrp="1"/>
          </p:cNvSpPr>
          <p:nvPr>
            <p:ph type="pic" sz="quarter" idx="10" hasCustomPrompt="1"/>
          </p:nvPr>
        </p:nvSpPr>
        <p:spPr>
          <a:xfrm>
            <a:off x="3423951" y="4389051"/>
            <a:ext cx="1357203" cy="1356046"/>
          </a:xfrm>
        </p:spPr>
        <p:txBody>
          <a:bodyPr/>
          <a:lstStyle>
            <a:lvl1pPr marL="0" indent="0">
              <a:buNone/>
              <a:defRPr>
                <a:solidFill>
                  <a:schemeClr val="bg1"/>
                </a:solidFill>
              </a:defRPr>
            </a:lvl1pPr>
          </a:lstStyle>
          <a:p>
            <a:r>
              <a:rPr lang="en-US"/>
              <a:t>Click to add photo</a:t>
            </a:r>
          </a:p>
        </p:txBody>
      </p:sp>
      <p:sp>
        <p:nvSpPr>
          <p:cNvPr id="7" name="Text Placeholder 8">
            <a:extLst>
              <a:ext uri="{FF2B5EF4-FFF2-40B4-BE49-F238E27FC236}">
                <a16:creationId xmlns:a16="http://schemas.microsoft.com/office/drawing/2014/main" id="{BF82CF67-A873-A650-C332-ED0F29A6B593}"/>
              </a:ext>
            </a:extLst>
          </p:cNvPr>
          <p:cNvSpPr>
            <a:spLocks noGrp="1"/>
          </p:cNvSpPr>
          <p:nvPr>
            <p:ph type="body" sz="quarter" idx="11" hasCustomPrompt="1"/>
          </p:nvPr>
        </p:nvSpPr>
        <p:spPr>
          <a:xfrm>
            <a:off x="5068720" y="4985648"/>
            <a:ext cx="4073525" cy="777875"/>
          </a:xfrm>
        </p:spPr>
        <p:txBody>
          <a:bodyPr/>
          <a:lstStyle>
            <a:lvl1pPr marL="0" indent="0">
              <a:buNone/>
              <a:defRPr sz="1800" b="0" spc="20" baseline="0">
                <a:solidFill>
                  <a:schemeClr val="bg1"/>
                </a:solidFill>
              </a:defRPr>
            </a:lvl1pPr>
            <a:lvl2pPr marL="457200" indent="0">
              <a:buNone/>
              <a:defRPr spc="20" baseline="0">
                <a:solidFill>
                  <a:schemeClr val="bg1"/>
                </a:solidFill>
              </a:defRPr>
            </a:lvl2pPr>
            <a:lvl3pPr marL="914400" indent="0">
              <a:buNone/>
              <a:defRPr/>
            </a:lvl3pPr>
            <a:lvl4pPr marL="1371600" indent="0">
              <a:buNone/>
              <a:defRPr/>
            </a:lvl4pPr>
            <a:lvl5pPr marL="1828800" indent="0">
              <a:buNone/>
              <a:defRPr/>
            </a:lvl5pPr>
          </a:lstStyle>
          <a:p>
            <a:pPr lvl="0"/>
            <a:r>
              <a:rPr lang="en-US"/>
              <a:t>Email address</a:t>
            </a:r>
          </a:p>
          <a:p>
            <a:pPr lvl="0"/>
            <a:r>
              <a:rPr lang="en-US"/>
              <a:t>Phone number</a:t>
            </a:r>
          </a:p>
          <a:p>
            <a:pPr lvl="1"/>
            <a:endParaRPr lang="en-US"/>
          </a:p>
        </p:txBody>
      </p:sp>
      <p:sp>
        <p:nvSpPr>
          <p:cNvPr id="4" name="Subtitle 2">
            <a:extLst>
              <a:ext uri="{FF2B5EF4-FFF2-40B4-BE49-F238E27FC236}">
                <a16:creationId xmlns:a16="http://schemas.microsoft.com/office/drawing/2014/main" id="{49C7CD23-EE86-9F48-E770-9DB4822DF7AE}"/>
              </a:ext>
            </a:extLst>
          </p:cNvPr>
          <p:cNvSpPr>
            <a:spLocks noGrp="1"/>
          </p:cNvSpPr>
          <p:nvPr>
            <p:ph type="subTitle" idx="1" hasCustomPrompt="1"/>
          </p:nvPr>
        </p:nvSpPr>
        <p:spPr>
          <a:xfrm>
            <a:off x="5052846" y="4389750"/>
            <a:ext cx="4073525" cy="535574"/>
          </a:xfrm>
        </p:spPr>
        <p:txBody>
          <a:bodyPr anchor="ctr" anchorCtr="0">
            <a:noAutofit/>
          </a:bodyPr>
          <a:lstStyle>
            <a:lvl1pPr marL="0" indent="0" algn="l">
              <a:buNone/>
              <a:defRPr sz="2000" b="1" spc="20" baseline="0">
                <a:solidFill>
                  <a:schemeClr val="bg1"/>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Presenter’s name</a:t>
            </a:r>
          </a:p>
        </p:txBody>
      </p:sp>
      <p:sp>
        <p:nvSpPr>
          <p:cNvPr id="3" name="Title 1">
            <a:extLst>
              <a:ext uri="{FF2B5EF4-FFF2-40B4-BE49-F238E27FC236}">
                <a16:creationId xmlns:a16="http://schemas.microsoft.com/office/drawing/2014/main" id="{D967BC77-2683-AB59-89A9-860E18C01AC4}"/>
              </a:ext>
            </a:extLst>
          </p:cNvPr>
          <p:cNvSpPr txBox="1">
            <a:spLocks/>
          </p:cNvSpPr>
          <p:nvPr userDrawn="1"/>
        </p:nvSpPr>
        <p:spPr>
          <a:xfrm>
            <a:off x="3423951" y="3509453"/>
            <a:ext cx="5718291" cy="777875"/>
          </a:xfrm>
          <a:prstGeom prst="rect">
            <a:avLst/>
          </a:prstGeom>
        </p:spPr>
        <p:txBody>
          <a:bodyPr vert="horz" lIns="91440" tIns="45720" rIns="91440" bIns="45720" rtlCol="0" anchor="ctr" anchorCtr="0">
            <a:noAutofit/>
          </a:bodyPr>
          <a:lstStyle>
            <a:lvl1pPr algn="l" defTabSz="914400" rtl="0" eaLnBrk="1" latinLnBrk="0" hangingPunct="1">
              <a:lnSpc>
                <a:spcPct val="90000"/>
              </a:lnSpc>
              <a:spcBef>
                <a:spcPct val="0"/>
              </a:spcBef>
              <a:buNone/>
              <a:defRPr sz="4000" b="1" kern="1200">
                <a:solidFill>
                  <a:schemeClr val="tx1">
                    <a:lumMod val="50000"/>
                  </a:schemeClr>
                </a:solidFill>
                <a:latin typeface="Roboto" panose="02000000000000000000" pitchFamily="2" charset="0"/>
                <a:ea typeface="Roboto" panose="02000000000000000000" pitchFamily="2" charset="0"/>
                <a:cs typeface="+mj-cs"/>
              </a:defRPr>
            </a:lvl1pPr>
          </a:lstStyle>
          <a:p>
            <a:r>
              <a:rPr lang="en-US" sz="3200" spc="60" baseline="0">
                <a:solidFill>
                  <a:schemeClr val="bg1"/>
                </a:solidFill>
              </a:rPr>
              <a:t>Thank you for attending</a:t>
            </a:r>
          </a:p>
        </p:txBody>
      </p:sp>
      <p:sp>
        <p:nvSpPr>
          <p:cNvPr id="8" name="TextBox 7">
            <a:extLst>
              <a:ext uri="{FF2B5EF4-FFF2-40B4-BE49-F238E27FC236}">
                <a16:creationId xmlns:a16="http://schemas.microsoft.com/office/drawing/2014/main" id="{230D3A67-571D-1466-C38B-EB447888F2D1}"/>
              </a:ext>
            </a:extLst>
          </p:cNvPr>
          <p:cNvSpPr txBox="1"/>
          <p:nvPr userDrawn="1"/>
        </p:nvSpPr>
        <p:spPr>
          <a:xfrm>
            <a:off x="0" y="1324306"/>
            <a:ext cx="12192000" cy="1446550"/>
          </a:xfrm>
          <a:prstGeom prst="rect">
            <a:avLst/>
          </a:prstGeom>
          <a:noFill/>
        </p:spPr>
        <p:txBody>
          <a:bodyPr wrap="square" rtlCol="0">
            <a:spAutoFit/>
          </a:bodyPr>
          <a:lstStyle/>
          <a:p>
            <a:pPr algn="ctr"/>
            <a:r>
              <a:rPr lang="en-US" sz="8800" b="1" spc="60" baseline="0">
                <a:solidFill>
                  <a:schemeClr val="bg1"/>
                </a:solidFill>
                <a:latin typeface="Roboto" panose="02000000000000000000" pitchFamily="2" charset="0"/>
                <a:ea typeface="Roboto" panose="02000000000000000000" pitchFamily="2" charset="0"/>
              </a:rPr>
              <a:t>Questions?</a:t>
            </a:r>
          </a:p>
        </p:txBody>
      </p:sp>
    </p:spTree>
    <p:extLst>
      <p:ext uri="{BB962C8B-B14F-4D97-AF65-F5344CB8AC3E}">
        <p14:creationId xmlns:p14="http://schemas.microsoft.com/office/powerpoint/2010/main" val="394084958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Picture Placeholder 6">
            <a:extLst>
              <a:ext uri="{FF2B5EF4-FFF2-40B4-BE49-F238E27FC236}">
                <a16:creationId xmlns:a16="http://schemas.microsoft.com/office/drawing/2014/main" id="{9D29C054-7C30-8F11-351A-468B7FD387E5}"/>
              </a:ext>
            </a:extLst>
          </p:cNvPr>
          <p:cNvSpPr>
            <a:spLocks noGrp="1"/>
          </p:cNvSpPr>
          <p:nvPr>
            <p:ph type="pic" sz="quarter" idx="10" hasCustomPrompt="1"/>
          </p:nvPr>
        </p:nvSpPr>
        <p:spPr>
          <a:xfrm>
            <a:off x="944563" y="3732213"/>
            <a:ext cx="1862137" cy="1860550"/>
          </a:xfrm>
        </p:spPr>
        <p:txBody>
          <a:bodyPr/>
          <a:lstStyle/>
          <a:p>
            <a:r>
              <a:rPr lang="en-US"/>
              <a:t>Click to add photo</a:t>
            </a:r>
          </a:p>
        </p:txBody>
      </p:sp>
      <p:sp>
        <p:nvSpPr>
          <p:cNvPr id="9" name="Text Placeholder 8">
            <a:extLst>
              <a:ext uri="{FF2B5EF4-FFF2-40B4-BE49-F238E27FC236}">
                <a16:creationId xmlns:a16="http://schemas.microsoft.com/office/drawing/2014/main" id="{AF2A57D0-2713-664A-67D8-FAE042D96088}"/>
              </a:ext>
            </a:extLst>
          </p:cNvPr>
          <p:cNvSpPr>
            <a:spLocks noGrp="1"/>
          </p:cNvSpPr>
          <p:nvPr>
            <p:ph type="body" sz="quarter" idx="11" hasCustomPrompt="1"/>
          </p:nvPr>
        </p:nvSpPr>
        <p:spPr>
          <a:xfrm>
            <a:off x="2987672" y="4647565"/>
            <a:ext cx="4073525" cy="777875"/>
          </a:xfrm>
        </p:spPr>
        <p:txBody>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en-US"/>
              <a:t>Email address</a:t>
            </a:r>
          </a:p>
          <a:p>
            <a:pPr lvl="0"/>
            <a:r>
              <a:rPr lang="en-US"/>
              <a:t>Phone number</a:t>
            </a:r>
          </a:p>
          <a:p>
            <a:pPr lvl="1"/>
            <a:endParaRPr lang="en-US"/>
          </a:p>
        </p:txBody>
      </p:sp>
      <p:sp>
        <p:nvSpPr>
          <p:cNvPr id="3" name="Subtitle 2">
            <a:extLst>
              <a:ext uri="{FF2B5EF4-FFF2-40B4-BE49-F238E27FC236}">
                <a16:creationId xmlns:a16="http://schemas.microsoft.com/office/drawing/2014/main" id="{5A19ADD3-138B-1384-8991-3DA96CC95F07}"/>
              </a:ext>
            </a:extLst>
          </p:cNvPr>
          <p:cNvSpPr>
            <a:spLocks noGrp="1"/>
          </p:cNvSpPr>
          <p:nvPr>
            <p:ph type="subTitle" idx="1" hasCustomPrompt="1"/>
          </p:nvPr>
        </p:nvSpPr>
        <p:spPr>
          <a:xfrm>
            <a:off x="2971798" y="4051667"/>
            <a:ext cx="4089396" cy="535574"/>
          </a:xfrm>
        </p:spPr>
        <p:txBody>
          <a:bodyPr anchor="ctr" anchorCtr="0">
            <a:noAutofit/>
          </a:bodyPr>
          <a:lstStyle>
            <a:lvl1pPr marL="0" indent="0" algn="l">
              <a:buNone/>
              <a:defRPr sz="2400" b="1">
                <a:solidFill>
                  <a:srgbClr val="005E6E"/>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Presenter’s name</a:t>
            </a:r>
          </a:p>
        </p:txBody>
      </p:sp>
      <p:sp>
        <p:nvSpPr>
          <p:cNvPr id="2" name="Title 1">
            <a:extLst>
              <a:ext uri="{FF2B5EF4-FFF2-40B4-BE49-F238E27FC236}">
                <a16:creationId xmlns:a16="http://schemas.microsoft.com/office/drawing/2014/main" id="{0C2A4045-F07A-9C8D-6571-69656D6CD9A5}"/>
              </a:ext>
            </a:extLst>
          </p:cNvPr>
          <p:cNvSpPr>
            <a:spLocks noGrp="1"/>
          </p:cNvSpPr>
          <p:nvPr>
            <p:ph type="ctrTitle" hasCustomPrompt="1"/>
          </p:nvPr>
        </p:nvSpPr>
        <p:spPr>
          <a:xfrm>
            <a:off x="1071214" y="2118140"/>
            <a:ext cx="5989983" cy="1310860"/>
          </a:xfrm>
        </p:spPr>
        <p:txBody>
          <a:bodyPr anchor="ctr" anchorCtr="0">
            <a:noAutofit/>
          </a:bodyPr>
          <a:lstStyle>
            <a:lvl1pPr algn="l">
              <a:defRPr sz="4000" b="1">
                <a:solidFill>
                  <a:schemeClr val="tx1">
                    <a:lumMod val="50000"/>
                  </a:schemeClr>
                </a:solidFill>
                <a:latin typeface="Roboto" panose="02000000000000000000" pitchFamily="2" charset="0"/>
                <a:ea typeface="Roboto" panose="02000000000000000000" pitchFamily="2" charset="0"/>
              </a:defRPr>
            </a:lvl1pPr>
          </a:lstStyle>
          <a:p>
            <a:r>
              <a:rPr lang="en-US"/>
              <a:t>Thank you for attending</a:t>
            </a:r>
          </a:p>
        </p:txBody>
      </p:sp>
      <p:pic>
        <p:nvPicPr>
          <p:cNvPr id="10" name="Picture 9" descr="Virginia IT Agency logo">
            <a:extLst>
              <a:ext uri="{FF2B5EF4-FFF2-40B4-BE49-F238E27FC236}">
                <a16:creationId xmlns:a16="http://schemas.microsoft.com/office/drawing/2014/main" id="{A188E1F7-2921-CEAA-3BBB-A96D3F33C76E}"/>
              </a:ext>
            </a:extLst>
          </p:cNvPr>
          <p:cNvPicPr>
            <a:picLocks noChangeAspect="1"/>
          </p:cNvPicPr>
          <p:nvPr userDrawn="1"/>
        </p:nvPicPr>
        <p:blipFill>
          <a:blip r:embed="rId3"/>
          <a:stretch>
            <a:fillRect/>
          </a:stretch>
        </p:blipFill>
        <p:spPr>
          <a:xfrm>
            <a:off x="1071215" y="620795"/>
            <a:ext cx="4121426" cy="1194719"/>
          </a:xfrm>
          <a:prstGeom prst="rect">
            <a:avLst/>
          </a:prstGeom>
        </p:spPr>
      </p:pic>
    </p:spTree>
    <p:extLst>
      <p:ext uri="{BB962C8B-B14F-4D97-AF65-F5344CB8AC3E}">
        <p14:creationId xmlns:p14="http://schemas.microsoft.com/office/powerpoint/2010/main" val="218525412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p:cSld name="Title slide with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A4045-F07A-9C8D-6571-69656D6CD9A5}"/>
              </a:ext>
            </a:extLst>
          </p:cNvPr>
          <p:cNvSpPr>
            <a:spLocks noGrp="1"/>
          </p:cNvSpPr>
          <p:nvPr>
            <p:ph type="ctrTitle" hasCustomPrompt="1"/>
          </p:nvPr>
        </p:nvSpPr>
        <p:spPr>
          <a:xfrm>
            <a:off x="5592414" y="2133600"/>
            <a:ext cx="5989983" cy="1310860"/>
          </a:xfrm>
        </p:spPr>
        <p:txBody>
          <a:bodyPr anchor="b">
            <a:normAutofit/>
          </a:bodyPr>
          <a:lstStyle>
            <a:lvl1pPr algn="l">
              <a:defRPr sz="4000" b="1">
                <a:solidFill>
                  <a:schemeClr val="tx1">
                    <a:lumMod val="50000"/>
                  </a:schemeClr>
                </a:solidFill>
                <a:latin typeface="Roboto" panose="02000000000000000000" pitchFamily="2" charset="0"/>
                <a:ea typeface="Roboto" panose="02000000000000000000" pitchFamily="2" charset="0"/>
              </a:defRPr>
            </a:lvl1pPr>
          </a:lstStyle>
          <a:p>
            <a:r>
              <a:rPr lang="en-US"/>
              <a:t>Click to edit title (Roboto bold 40pt)</a:t>
            </a:r>
          </a:p>
        </p:txBody>
      </p:sp>
      <p:sp>
        <p:nvSpPr>
          <p:cNvPr id="3" name="Subtitle 2">
            <a:extLst>
              <a:ext uri="{FF2B5EF4-FFF2-40B4-BE49-F238E27FC236}">
                <a16:creationId xmlns:a16="http://schemas.microsoft.com/office/drawing/2014/main" id="{5A19ADD3-138B-1384-8991-3DA96CC95F07}"/>
              </a:ext>
            </a:extLst>
          </p:cNvPr>
          <p:cNvSpPr>
            <a:spLocks noGrp="1"/>
          </p:cNvSpPr>
          <p:nvPr>
            <p:ph type="subTitle" idx="1" hasCustomPrompt="1"/>
          </p:nvPr>
        </p:nvSpPr>
        <p:spPr>
          <a:xfrm>
            <a:off x="5592413" y="3719293"/>
            <a:ext cx="5989984" cy="971977"/>
          </a:xfrm>
        </p:spPr>
        <p:txBody>
          <a:bodyPr>
            <a:normAutofit/>
          </a:bodyPr>
          <a:lstStyle>
            <a:lvl1pPr marL="0" indent="0" algn="l">
              <a:buNone/>
              <a:defRPr sz="3200" b="0">
                <a:solidFill>
                  <a:srgbClr val="005E6E"/>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 (Roboto regular 32pt) </a:t>
            </a:r>
          </a:p>
        </p:txBody>
      </p:sp>
      <p:pic>
        <p:nvPicPr>
          <p:cNvPr id="10" name="Picture 9" descr="Virginia IT Agency logo">
            <a:extLst>
              <a:ext uri="{FF2B5EF4-FFF2-40B4-BE49-F238E27FC236}">
                <a16:creationId xmlns:a16="http://schemas.microsoft.com/office/drawing/2014/main" id="{A188E1F7-2921-CEAA-3BBB-A96D3F33C76E}"/>
              </a:ext>
            </a:extLst>
          </p:cNvPr>
          <p:cNvPicPr>
            <a:picLocks noChangeAspect="1"/>
          </p:cNvPicPr>
          <p:nvPr/>
        </p:nvPicPr>
        <p:blipFill>
          <a:blip r:embed="rId3"/>
          <a:stretch>
            <a:fillRect/>
          </a:stretch>
        </p:blipFill>
        <p:spPr>
          <a:xfrm>
            <a:off x="5592415" y="636255"/>
            <a:ext cx="4121426" cy="1194719"/>
          </a:xfrm>
          <a:prstGeom prst="rect">
            <a:avLst/>
          </a:prstGeom>
        </p:spPr>
      </p:pic>
      <p:sp>
        <p:nvSpPr>
          <p:cNvPr id="6" name="Picture Placeholder 5">
            <a:extLst>
              <a:ext uri="{FF2B5EF4-FFF2-40B4-BE49-F238E27FC236}">
                <a16:creationId xmlns:a16="http://schemas.microsoft.com/office/drawing/2014/main" id="{C776EA2C-AE92-FE1E-FE4C-2A72280F0168}"/>
              </a:ext>
            </a:extLst>
          </p:cNvPr>
          <p:cNvSpPr>
            <a:spLocks noGrp="1"/>
          </p:cNvSpPr>
          <p:nvPr>
            <p:ph type="pic" sz="quarter" idx="12"/>
          </p:nvPr>
        </p:nvSpPr>
        <p:spPr>
          <a:xfrm>
            <a:off x="728869" y="636255"/>
            <a:ext cx="4532243" cy="5351795"/>
          </a:xfrm>
        </p:spPr>
        <p:txBody>
          <a:bodyPr/>
          <a:lstStyle/>
          <a:p>
            <a:r>
              <a:rPr lang="en-US"/>
              <a:t>Click icon to add picture</a:t>
            </a:r>
          </a:p>
        </p:txBody>
      </p:sp>
      <p:sp>
        <p:nvSpPr>
          <p:cNvPr id="9" name="Text Placeholder 8">
            <a:extLst>
              <a:ext uri="{FF2B5EF4-FFF2-40B4-BE49-F238E27FC236}">
                <a16:creationId xmlns:a16="http://schemas.microsoft.com/office/drawing/2014/main" id="{BB7DCBBD-56A8-2486-E433-03EFB62C2927}"/>
              </a:ext>
            </a:extLst>
          </p:cNvPr>
          <p:cNvSpPr>
            <a:spLocks noGrp="1"/>
          </p:cNvSpPr>
          <p:nvPr>
            <p:ph type="body" sz="quarter" idx="13" hasCustomPrompt="1"/>
          </p:nvPr>
        </p:nvSpPr>
        <p:spPr>
          <a:xfrm>
            <a:off x="5592763" y="4691063"/>
            <a:ext cx="5989637" cy="731837"/>
          </a:xfrm>
        </p:spPr>
        <p:txBody>
          <a:bodyPr/>
          <a:lstStyle>
            <a:lvl1pPr marL="0" indent="0">
              <a:buFontTx/>
              <a:buNone/>
              <a:defRPr sz="1800" b="0">
                <a:solidFill>
                  <a:schemeClr val="tx1"/>
                </a:solidFill>
              </a:defRPr>
            </a:lvl1pPr>
            <a:lvl2pPr marL="457200" indent="0">
              <a:buFontTx/>
              <a:buNone/>
              <a:defRPr sz="1800">
                <a:solidFill>
                  <a:schemeClr val="tx1"/>
                </a:solidFill>
              </a:defRPr>
            </a:lvl2pPr>
            <a:lvl3pPr marL="914400" indent="0">
              <a:buFontTx/>
              <a:buNone/>
              <a:defRPr sz="1800">
                <a:solidFill>
                  <a:schemeClr val="tx1"/>
                </a:solidFill>
              </a:defRPr>
            </a:lvl3pPr>
            <a:lvl4pPr marL="1371600" indent="0">
              <a:buFontTx/>
              <a:buNone/>
              <a:defRPr sz="1800">
                <a:solidFill>
                  <a:schemeClr val="tx1"/>
                </a:solidFill>
              </a:defRPr>
            </a:lvl4pPr>
            <a:lvl5pPr marL="1828800" indent="0">
              <a:buFontTx/>
              <a:buNone/>
              <a:defRPr sz="1800">
                <a:solidFill>
                  <a:schemeClr val="tx1"/>
                </a:solidFill>
              </a:defRPr>
            </a:lvl5pPr>
          </a:lstStyle>
          <a:p>
            <a:pPr lvl="0"/>
            <a:r>
              <a:rPr lang="en-US"/>
              <a:t>Name – Roboto regular 18pt</a:t>
            </a:r>
          </a:p>
          <a:p>
            <a:pPr lvl="0"/>
            <a:r>
              <a:rPr lang="en-US"/>
              <a:t>Job title – Roboto regular 18pt</a:t>
            </a:r>
          </a:p>
        </p:txBody>
      </p:sp>
      <p:sp>
        <p:nvSpPr>
          <p:cNvPr id="12" name="Text Placeholder 11">
            <a:extLst>
              <a:ext uri="{FF2B5EF4-FFF2-40B4-BE49-F238E27FC236}">
                <a16:creationId xmlns:a16="http://schemas.microsoft.com/office/drawing/2014/main" id="{C57E765D-DCD3-8A9E-38D1-1DA33734A064}"/>
              </a:ext>
            </a:extLst>
          </p:cNvPr>
          <p:cNvSpPr>
            <a:spLocks noGrp="1"/>
          </p:cNvSpPr>
          <p:nvPr>
            <p:ph type="body" sz="quarter" idx="14" hasCustomPrompt="1"/>
          </p:nvPr>
        </p:nvSpPr>
        <p:spPr>
          <a:xfrm>
            <a:off x="5592760" y="5572218"/>
            <a:ext cx="5989637" cy="565150"/>
          </a:xfrm>
        </p:spPr>
        <p:txBody>
          <a:bodyPr/>
          <a:lstStyle>
            <a:lvl1pPr marL="0" indent="0">
              <a:buNone/>
              <a:defRPr sz="2000">
                <a:solidFill>
                  <a:schemeClr val="accent1"/>
                </a:solidFill>
              </a:defRPr>
            </a:lvl1pPr>
            <a:lvl2pPr marL="457200" indent="0">
              <a:buNone/>
              <a:defRPr sz="1800">
                <a:solidFill>
                  <a:schemeClr val="tx1"/>
                </a:solidFill>
              </a:defRPr>
            </a:lvl2pPr>
            <a:lvl3pPr marL="914400" indent="0">
              <a:buNone/>
              <a:defRPr sz="1800">
                <a:solidFill>
                  <a:schemeClr val="tx1"/>
                </a:solidFill>
              </a:defRPr>
            </a:lvl3pPr>
            <a:lvl4pPr marL="1371600" indent="0">
              <a:buNone/>
              <a:defRPr sz="1800">
                <a:solidFill>
                  <a:schemeClr val="tx1"/>
                </a:solidFill>
              </a:defRPr>
            </a:lvl4pPr>
            <a:lvl5pPr marL="1828800" indent="0">
              <a:buNone/>
              <a:defRPr sz="1800">
                <a:solidFill>
                  <a:schemeClr val="tx1"/>
                </a:solidFill>
              </a:defRPr>
            </a:lvl5pPr>
          </a:lstStyle>
          <a:p>
            <a:pPr lvl="0"/>
            <a:r>
              <a:rPr lang="en-US"/>
              <a:t>Date – Roboto bold 20pt</a:t>
            </a:r>
          </a:p>
        </p:txBody>
      </p:sp>
      <p:pic>
        <p:nvPicPr>
          <p:cNvPr id="4" name="Picture 3" descr="Virginia IT Agency logo">
            <a:extLst>
              <a:ext uri="{FF2B5EF4-FFF2-40B4-BE49-F238E27FC236}">
                <a16:creationId xmlns:a16="http://schemas.microsoft.com/office/drawing/2014/main" id="{9D97345C-91B8-E3E7-FA57-32C2A2877352}"/>
              </a:ext>
            </a:extLst>
          </p:cNvPr>
          <p:cNvPicPr>
            <a:picLocks noChangeAspect="1"/>
          </p:cNvPicPr>
          <p:nvPr userDrawn="1"/>
        </p:nvPicPr>
        <p:blipFill>
          <a:blip r:embed="rId3"/>
          <a:stretch>
            <a:fillRect/>
          </a:stretch>
        </p:blipFill>
        <p:spPr>
          <a:xfrm>
            <a:off x="5592413" y="744583"/>
            <a:ext cx="2641490" cy="765715"/>
          </a:xfrm>
          <a:prstGeom prst="rect">
            <a:avLst/>
          </a:prstGeom>
        </p:spPr>
      </p:pic>
      <p:cxnSp>
        <p:nvCxnSpPr>
          <p:cNvPr id="5" name="Straight Connector 4">
            <a:extLst>
              <a:ext uri="{FF2B5EF4-FFF2-40B4-BE49-F238E27FC236}">
                <a16:creationId xmlns:a16="http://schemas.microsoft.com/office/drawing/2014/main" id="{CF4FBCBF-DF3C-55C7-E144-E191651C1B3D}"/>
              </a:ext>
            </a:extLst>
          </p:cNvPr>
          <p:cNvCxnSpPr>
            <a:cxnSpLocks/>
          </p:cNvCxnSpPr>
          <p:nvPr userDrawn="1"/>
        </p:nvCxnSpPr>
        <p:spPr>
          <a:xfrm>
            <a:off x="8492838" y="900545"/>
            <a:ext cx="0" cy="53455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7" name="Picture 6" descr="Logo, icon&#10;&#10;AI-generated content may be incorrect.">
            <a:extLst>
              <a:ext uri="{FF2B5EF4-FFF2-40B4-BE49-F238E27FC236}">
                <a16:creationId xmlns:a16="http://schemas.microsoft.com/office/drawing/2014/main" id="{1A821CDA-74A6-DC9B-0B80-5BB2CFD41C27}"/>
              </a:ext>
            </a:extLst>
          </p:cNvPr>
          <p:cNvPicPr>
            <a:picLocks noChangeAspect="1"/>
          </p:cNvPicPr>
          <p:nvPr userDrawn="1"/>
        </p:nvPicPr>
        <p:blipFill>
          <a:blip r:embed="rId4"/>
          <a:stretch>
            <a:fillRect/>
          </a:stretch>
        </p:blipFill>
        <p:spPr>
          <a:xfrm>
            <a:off x="8668644" y="826883"/>
            <a:ext cx="2821776" cy="683415"/>
          </a:xfrm>
          <a:prstGeom prst="rect">
            <a:avLst/>
          </a:prstGeom>
        </p:spPr>
      </p:pic>
    </p:spTree>
    <p:extLst>
      <p:ext uri="{BB962C8B-B14F-4D97-AF65-F5344CB8AC3E}">
        <p14:creationId xmlns:p14="http://schemas.microsoft.com/office/powerpoint/2010/main" val="251426297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Title slide with no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A4045-F07A-9C8D-6571-69656D6CD9A5}"/>
              </a:ext>
            </a:extLst>
          </p:cNvPr>
          <p:cNvSpPr>
            <a:spLocks noGrp="1"/>
          </p:cNvSpPr>
          <p:nvPr>
            <p:ph type="ctrTitle" hasCustomPrompt="1"/>
          </p:nvPr>
        </p:nvSpPr>
        <p:spPr>
          <a:xfrm>
            <a:off x="1071214" y="2118140"/>
            <a:ext cx="5989983" cy="1310860"/>
          </a:xfrm>
        </p:spPr>
        <p:txBody>
          <a:bodyPr anchor="ctr" anchorCtr="0">
            <a:noAutofit/>
          </a:bodyPr>
          <a:lstStyle>
            <a:lvl1pPr algn="l">
              <a:defRPr sz="4000" b="1">
                <a:solidFill>
                  <a:schemeClr val="tx1">
                    <a:lumMod val="50000"/>
                  </a:schemeClr>
                </a:solidFill>
                <a:latin typeface="Roboto" panose="02000000000000000000" pitchFamily="2" charset="0"/>
                <a:ea typeface="Roboto" panose="02000000000000000000" pitchFamily="2" charset="0"/>
              </a:defRPr>
            </a:lvl1pPr>
          </a:lstStyle>
          <a:p>
            <a:r>
              <a:rPr lang="en-US"/>
              <a:t>Click to edit title (Roboto bold 40pt)</a:t>
            </a:r>
          </a:p>
        </p:txBody>
      </p:sp>
      <p:sp>
        <p:nvSpPr>
          <p:cNvPr id="3" name="Subtitle 2">
            <a:extLst>
              <a:ext uri="{FF2B5EF4-FFF2-40B4-BE49-F238E27FC236}">
                <a16:creationId xmlns:a16="http://schemas.microsoft.com/office/drawing/2014/main" id="{5A19ADD3-138B-1384-8991-3DA96CC95F07}"/>
              </a:ext>
            </a:extLst>
          </p:cNvPr>
          <p:cNvSpPr>
            <a:spLocks noGrp="1"/>
          </p:cNvSpPr>
          <p:nvPr>
            <p:ph type="subTitle" idx="1" hasCustomPrompt="1"/>
          </p:nvPr>
        </p:nvSpPr>
        <p:spPr>
          <a:xfrm>
            <a:off x="1071213" y="3703833"/>
            <a:ext cx="5989984" cy="971977"/>
          </a:xfrm>
        </p:spPr>
        <p:txBody>
          <a:bodyPr anchor="ctr" anchorCtr="0">
            <a:noAutofit/>
          </a:bodyPr>
          <a:lstStyle>
            <a:lvl1pPr marL="0" indent="0" algn="l">
              <a:buNone/>
              <a:defRPr sz="3200" b="0">
                <a:solidFill>
                  <a:srgbClr val="005E6E"/>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 (Roboto regular 32pt) </a:t>
            </a:r>
          </a:p>
        </p:txBody>
      </p:sp>
      <p:pic>
        <p:nvPicPr>
          <p:cNvPr id="10" name="Picture 9" descr="Virginia IT Agency logo">
            <a:extLst>
              <a:ext uri="{FF2B5EF4-FFF2-40B4-BE49-F238E27FC236}">
                <a16:creationId xmlns:a16="http://schemas.microsoft.com/office/drawing/2014/main" id="{A188E1F7-2921-CEAA-3BBB-A96D3F33C76E}"/>
              </a:ext>
            </a:extLst>
          </p:cNvPr>
          <p:cNvPicPr>
            <a:picLocks noChangeAspect="1"/>
          </p:cNvPicPr>
          <p:nvPr/>
        </p:nvPicPr>
        <p:blipFill>
          <a:blip r:embed="rId3"/>
          <a:stretch>
            <a:fillRect/>
          </a:stretch>
        </p:blipFill>
        <p:spPr>
          <a:xfrm>
            <a:off x="1071215" y="620795"/>
            <a:ext cx="4121426" cy="1194719"/>
          </a:xfrm>
          <a:prstGeom prst="rect">
            <a:avLst/>
          </a:prstGeom>
        </p:spPr>
      </p:pic>
      <p:sp>
        <p:nvSpPr>
          <p:cNvPr id="4" name="Text Placeholder 8">
            <a:extLst>
              <a:ext uri="{FF2B5EF4-FFF2-40B4-BE49-F238E27FC236}">
                <a16:creationId xmlns:a16="http://schemas.microsoft.com/office/drawing/2014/main" id="{D2F1FB95-50F4-E75A-7501-CE15651E2EE0}"/>
              </a:ext>
            </a:extLst>
          </p:cNvPr>
          <p:cNvSpPr>
            <a:spLocks noGrp="1"/>
          </p:cNvSpPr>
          <p:nvPr>
            <p:ph type="body" sz="quarter" idx="13" hasCustomPrompt="1"/>
          </p:nvPr>
        </p:nvSpPr>
        <p:spPr>
          <a:xfrm>
            <a:off x="1071213" y="4780410"/>
            <a:ext cx="5989637" cy="731837"/>
          </a:xfrm>
        </p:spPr>
        <p:txBody>
          <a:bodyPr/>
          <a:lstStyle>
            <a:lvl1pPr marL="0" indent="0">
              <a:buFontTx/>
              <a:buNone/>
              <a:defRPr sz="1800" b="0">
                <a:solidFill>
                  <a:schemeClr val="tx1"/>
                </a:solidFill>
              </a:defRPr>
            </a:lvl1pPr>
            <a:lvl2pPr marL="457200" indent="0">
              <a:buFontTx/>
              <a:buNone/>
              <a:defRPr sz="1800">
                <a:solidFill>
                  <a:schemeClr val="tx1"/>
                </a:solidFill>
              </a:defRPr>
            </a:lvl2pPr>
            <a:lvl3pPr marL="914400" indent="0">
              <a:buFontTx/>
              <a:buNone/>
              <a:defRPr sz="1800">
                <a:solidFill>
                  <a:schemeClr val="tx1"/>
                </a:solidFill>
              </a:defRPr>
            </a:lvl3pPr>
            <a:lvl4pPr marL="1371600" indent="0">
              <a:buFontTx/>
              <a:buNone/>
              <a:defRPr sz="1800">
                <a:solidFill>
                  <a:schemeClr val="tx1"/>
                </a:solidFill>
              </a:defRPr>
            </a:lvl4pPr>
            <a:lvl5pPr marL="1828800" indent="0">
              <a:buFontTx/>
              <a:buNone/>
              <a:defRPr sz="1800">
                <a:solidFill>
                  <a:schemeClr val="tx1"/>
                </a:solidFill>
              </a:defRPr>
            </a:lvl5pPr>
          </a:lstStyle>
          <a:p>
            <a:pPr lvl="0"/>
            <a:r>
              <a:rPr lang="en-US"/>
              <a:t>Name – Roboto regular 18pt</a:t>
            </a:r>
          </a:p>
          <a:p>
            <a:pPr lvl="0"/>
            <a:r>
              <a:rPr lang="en-US"/>
              <a:t>Job title – Roboto regular 18pt</a:t>
            </a:r>
          </a:p>
        </p:txBody>
      </p:sp>
      <p:sp>
        <p:nvSpPr>
          <p:cNvPr id="5" name="Text Placeholder 11">
            <a:extLst>
              <a:ext uri="{FF2B5EF4-FFF2-40B4-BE49-F238E27FC236}">
                <a16:creationId xmlns:a16="http://schemas.microsoft.com/office/drawing/2014/main" id="{0CC0A256-75AA-81AF-FC0E-C782DE2B9383}"/>
              </a:ext>
            </a:extLst>
          </p:cNvPr>
          <p:cNvSpPr>
            <a:spLocks noGrp="1"/>
          </p:cNvSpPr>
          <p:nvPr>
            <p:ph type="body" sz="quarter" idx="14" hasCustomPrompt="1"/>
          </p:nvPr>
        </p:nvSpPr>
        <p:spPr>
          <a:xfrm>
            <a:off x="1071210" y="5661565"/>
            <a:ext cx="5989637" cy="565150"/>
          </a:xfrm>
        </p:spPr>
        <p:txBody>
          <a:bodyPr/>
          <a:lstStyle>
            <a:lvl1pPr marL="0" indent="0">
              <a:buNone/>
              <a:defRPr sz="2000">
                <a:solidFill>
                  <a:schemeClr val="accent1"/>
                </a:solidFill>
              </a:defRPr>
            </a:lvl1pPr>
            <a:lvl2pPr marL="457200" indent="0">
              <a:buNone/>
              <a:defRPr sz="1800">
                <a:solidFill>
                  <a:schemeClr val="tx1"/>
                </a:solidFill>
              </a:defRPr>
            </a:lvl2pPr>
            <a:lvl3pPr marL="914400" indent="0">
              <a:buNone/>
              <a:defRPr sz="1800">
                <a:solidFill>
                  <a:schemeClr val="tx1"/>
                </a:solidFill>
              </a:defRPr>
            </a:lvl3pPr>
            <a:lvl4pPr marL="1371600" indent="0">
              <a:buNone/>
              <a:defRPr sz="1800">
                <a:solidFill>
                  <a:schemeClr val="tx1"/>
                </a:solidFill>
              </a:defRPr>
            </a:lvl4pPr>
            <a:lvl5pPr marL="1828800" indent="0">
              <a:buNone/>
              <a:defRPr sz="1800">
                <a:solidFill>
                  <a:schemeClr val="tx1"/>
                </a:solidFill>
              </a:defRPr>
            </a:lvl5pPr>
          </a:lstStyle>
          <a:p>
            <a:pPr lvl="0"/>
            <a:r>
              <a:rPr lang="en-US"/>
              <a:t>Date – Roboto bold 20pt</a:t>
            </a:r>
          </a:p>
        </p:txBody>
      </p:sp>
      <p:pic>
        <p:nvPicPr>
          <p:cNvPr id="6" name="Picture 5" descr="Virginia IT Agency logo">
            <a:extLst>
              <a:ext uri="{FF2B5EF4-FFF2-40B4-BE49-F238E27FC236}">
                <a16:creationId xmlns:a16="http://schemas.microsoft.com/office/drawing/2014/main" id="{B35716B1-9AE2-2365-289D-47E6A99082F6}"/>
              </a:ext>
            </a:extLst>
          </p:cNvPr>
          <p:cNvPicPr>
            <a:picLocks noChangeAspect="1"/>
          </p:cNvPicPr>
          <p:nvPr userDrawn="1"/>
        </p:nvPicPr>
        <p:blipFill>
          <a:blip r:embed="rId3"/>
          <a:stretch>
            <a:fillRect/>
          </a:stretch>
        </p:blipFill>
        <p:spPr>
          <a:xfrm>
            <a:off x="1071210" y="832151"/>
            <a:ext cx="2641490" cy="765715"/>
          </a:xfrm>
          <a:prstGeom prst="rect">
            <a:avLst/>
          </a:prstGeom>
        </p:spPr>
      </p:pic>
      <p:cxnSp>
        <p:nvCxnSpPr>
          <p:cNvPr id="7" name="Straight Connector 6">
            <a:extLst>
              <a:ext uri="{FF2B5EF4-FFF2-40B4-BE49-F238E27FC236}">
                <a16:creationId xmlns:a16="http://schemas.microsoft.com/office/drawing/2014/main" id="{64503277-D005-D719-6680-1DB2367FE5EF}"/>
              </a:ext>
            </a:extLst>
          </p:cNvPr>
          <p:cNvCxnSpPr>
            <a:cxnSpLocks/>
          </p:cNvCxnSpPr>
          <p:nvPr userDrawn="1"/>
        </p:nvCxnSpPr>
        <p:spPr>
          <a:xfrm>
            <a:off x="3971635" y="988113"/>
            <a:ext cx="0" cy="534555"/>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pic>
        <p:nvPicPr>
          <p:cNvPr id="8" name="Picture 7" descr="Logo, icon&#10;&#10;AI-generated content may be incorrect.">
            <a:extLst>
              <a:ext uri="{FF2B5EF4-FFF2-40B4-BE49-F238E27FC236}">
                <a16:creationId xmlns:a16="http://schemas.microsoft.com/office/drawing/2014/main" id="{D0521BDF-5D67-4C77-3053-A2EF0F13F84B}"/>
              </a:ext>
            </a:extLst>
          </p:cNvPr>
          <p:cNvPicPr>
            <a:picLocks noChangeAspect="1"/>
          </p:cNvPicPr>
          <p:nvPr userDrawn="1"/>
        </p:nvPicPr>
        <p:blipFill>
          <a:blip r:embed="rId4"/>
          <a:stretch>
            <a:fillRect/>
          </a:stretch>
        </p:blipFill>
        <p:spPr>
          <a:xfrm>
            <a:off x="4147441" y="914451"/>
            <a:ext cx="2821776" cy="683415"/>
          </a:xfrm>
          <a:prstGeom prst="rect">
            <a:avLst/>
          </a:prstGeom>
        </p:spPr>
      </p:pic>
    </p:spTree>
    <p:extLst>
      <p:ext uri="{BB962C8B-B14F-4D97-AF65-F5344CB8AC3E}">
        <p14:creationId xmlns:p14="http://schemas.microsoft.com/office/powerpoint/2010/main" val="2685833749"/>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p:cSld name="Contact inform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p:txBody>
          <a:bodyPr/>
          <a:lstStyle/>
          <a:p>
            <a:r>
              <a:rPr lang="en-US"/>
              <a:t>Presenter contact information slide</a:t>
            </a:r>
          </a:p>
        </p:txBody>
      </p:sp>
      <p:sp>
        <p:nvSpPr>
          <p:cNvPr id="6" name="Slide Number Placeholder 5">
            <a:extLst>
              <a:ext uri="{FF2B5EF4-FFF2-40B4-BE49-F238E27FC236}">
                <a16:creationId xmlns:a16="http://schemas.microsoft.com/office/drawing/2014/main" id="{08152D46-AB9F-9340-05A5-4FC34B3915B3}"/>
              </a:ext>
            </a:extLst>
          </p:cNvPr>
          <p:cNvSpPr>
            <a:spLocks noGrp="1"/>
          </p:cNvSpPr>
          <p:nvPr>
            <p:ph type="sldNum" sz="quarter" idx="12"/>
          </p:nvPr>
        </p:nvSpPr>
        <p:spPr/>
        <p:txBody>
          <a:bodyPr/>
          <a:lstStyle>
            <a:lvl1pPr>
              <a:defRPr/>
            </a:lvl1pPr>
          </a:lstStyle>
          <a:p>
            <a:fld id="{B1931D4F-CF53-CD4B-B7F2-E7F0327AAA3C}" type="slidenum">
              <a:rPr lang="en-US" smtClean="0"/>
              <a:pPr/>
              <a:t>‹#›</a:t>
            </a:fld>
            <a:endParaRPr lang="en-US"/>
          </a:p>
        </p:txBody>
      </p:sp>
      <p:sp>
        <p:nvSpPr>
          <p:cNvPr id="11" name="Picture Placeholder 10">
            <a:extLst>
              <a:ext uri="{FF2B5EF4-FFF2-40B4-BE49-F238E27FC236}">
                <a16:creationId xmlns:a16="http://schemas.microsoft.com/office/drawing/2014/main" id="{F1131B1B-41AA-0C3A-0ACF-6B5DF40854E1}"/>
              </a:ext>
            </a:extLst>
          </p:cNvPr>
          <p:cNvSpPr>
            <a:spLocks noGrp="1"/>
          </p:cNvSpPr>
          <p:nvPr>
            <p:ph type="pic" sz="quarter" idx="13"/>
          </p:nvPr>
        </p:nvSpPr>
        <p:spPr>
          <a:xfrm>
            <a:off x="952500" y="1943100"/>
            <a:ext cx="1828800" cy="1524000"/>
          </a:xfrm>
        </p:spPr>
        <p:txBody>
          <a:bodyPr/>
          <a:lstStyle/>
          <a:p>
            <a:r>
              <a:rPr lang="en-US"/>
              <a:t>Click icon to add picture</a:t>
            </a:r>
          </a:p>
        </p:txBody>
      </p:sp>
      <p:sp>
        <p:nvSpPr>
          <p:cNvPr id="13" name="Picture Placeholder 12">
            <a:extLst>
              <a:ext uri="{FF2B5EF4-FFF2-40B4-BE49-F238E27FC236}">
                <a16:creationId xmlns:a16="http://schemas.microsoft.com/office/drawing/2014/main" id="{B020673F-58FA-1CD0-5208-F81897EB925C}"/>
              </a:ext>
            </a:extLst>
          </p:cNvPr>
          <p:cNvSpPr>
            <a:spLocks noGrp="1"/>
          </p:cNvSpPr>
          <p:nvPr>
            <p:ph type="pic" sz="quarter" idx="14"/>
          </p:nvPr>
        </p:nvSpPr>
        <p:spPr>
          <a:xfrm>
            <a:off x="952500" y="4058284"/>
            <a:ext cx="1828800" cy="1447800"/>
          </a:xfrm>
        </p:spPr>
        <p:txBody>
          <a:bodyPr/>
          <a:lstStyle/>
          <a:p>
            <a:r>
              <a:rPr lang="en-US"/>
              <a:t>Click icon to add picture</a:t>
            </a:r>
          </a:p>
        </p:txBody>
      </p:sp>
      <p:sp>
        <p:nvSpPr>
          <p:cNvPr id="15" name="Text Placeholder 14">
            <a:extLst>
              <a:ext uri="{FF2B5EF4-FFF2-40B4-BE49-F238E27FC236}">
                <a16:creationId xmlns:a16="http://schemas.microsoft.com/office/drawing/2014/main" id="{61D4AFA6-427B-2C82-F64C-7B1A3367E943}"/>
              </a:ext>
            </a:extLst>
          </p:cNvPr>
          <p:cNvSpPr>
            <a:spLocks noGrp="1"/>
          </p:cNvSpPr>
          <p:nvPr>
            <p:ph type="body" sz="quarter" idx="15" hasCustomPrompt="1"/>
          </p:nvPr>
        </p:nvSpPr>
        <p:spPr>
          <a:xfrm>
            <a:off x="2997200" y="4057650"/>
            <a:ext cx="3073400" cy="1447800"/>
          </a:xfrm>
        </p:spPr>
        <p:txBody>
          <a:bodyPr/>
          <a:lstStyle>
            <a:lvl1pPr marL="0" indent="0">
              <a:lnSpc>
                <a:spcPct val="100000"/>
              </a:lnSpc>
              <a:spcBef>
                <a:spcPts val="0"/>
              </a:spcBef>
              <a:buFontTx/>
              <a:buNone/>
              <a:defRPr/>
            </a:lvl1pPr>
          </a:lstStyle>
          <a:p>
            <a:r>
              <a:rPr lang="en-US" sz="2400" b="1">
                <a:solidFill>
                  <a:srgbClr val="005E6E"/>
                </a:solidFill>
                <a:latin typeface="Roboto" panose="02000000000000000000" pitchFamily="2" charset="0"/>
                <a:ea typeface="Roboto" panose="02000000000000000000" pitchFamily="2" charset="0"/>
              </a:rPr>
              <a:t>Name of the person</a:t>
            </a:r>
          </a:p>
          <a:p>
            <a:r>
              <a:rPr lang="en-US">
                <a:latin typeface="Roboto" panose="02000000000000000000" pitchFamily="2" charset="0"/>
                <a:ea typeface="Roboto" panose="02000000000000000000" pitchFamily="2" charset="0"/>
              </a:rPr>
              <a:t>Title</a:t>
            </a:r>
          </a:p>
          <a:p>
            <a:r>
              <a:rPr lang="en-US">
                <a:latin typeface="Roboto" panose="02000000000000000000" pitchFamily="2" charset="0"/>
                <a:ea typeface="Roboto" panose="02000000000000000000" pitchFamily="2" charset="0"/>
              </a:rPr>
              <a:t>Email address</a:t>
            </a:r>
          </a:p>
          <a:p>
            <a:r>
              <a:rPr lang="en-US">
                <a:latin typeface="Roboto" panose="02000000000000000000" pitchFamily="2" charset="0"/>
                <a:ea typeface="Roboto" panose="02000000000000000000" pitchFamily="2" charset="0"/>
              </a:rPr>
              <a:t>Phone number</a:t>
            </a:r>
          </a:p>
        </p:txBody>
      </p:sp>
      <p:sp>
        <p:nvSpPr>
          <p:cNvPr id="16" name="Text Placeholder 14">
            <a:extLst>
              <a:ext uri="{FF2B5EF4-FFF2-40B4-BE49-F238E27FC236}">
                <a16:creationId xmlns:a16="http://schemas.microsoft.com/office/drawing/2014/main" id="{5E81352B-6A65-D93D-5216-736E5D9130A2}"/>
              </a:ext>
            </a:extLst>
          </p:cNvPr>
          <p:cNvSpPr>
            <a:spLocks noGrp="1"/>
          </p:cNvSpPr>
          <p:nvPr>
            <p:ph type="body" sz="quarter" idx="16" hasCustomPrompt="1"/>
          </p:nvPr>
        </p:nvSpPr>
        <p:spPr>
          <a:xfrm>
            <a:off x="2997200" y="1981200"/>
            <a:ext cx="3073400" cy="1447800"/>
          </a:xfrm>
        </p:spPr>
        <p:txBody>
          <a:bodyPr/>
          <a:lstStyle>
            <a:lvl1pPr marL="0" indent="0">
              <a:lnSpc>
                <a:spcPct val="100000"/>
              </a:lnSpc>
              <a:spcBef>
                <a:spcPts val="0"/>
              </a:spcBef>
              <a:buFontTx/>
              <a:buNone/>
              <a:defRPr/>
            </a:lvl1pPr>
          </a:lstStyle>
          <a:p>
            <a:r>
              <a:rPr lang="en-US" sz="2400" b="1">
                <a:solidFill>
                  <a:srgbClr val="005E6E"/>
                </a:solidFill>
                <a:latin typeface="Roboto" panose="02000000000000000000" pitchFamily="2" charset="0"/>
                <a:ea typeface="Roboto" panose="02000000000000000000" pitchFamily="2" charset="0"/>
              </a:rPr>
              <a:t>Name of the person</a:t>
            </a:r>
          </a:p>
          <a:p>
            <a:r>
              <a:rPr lang="en-US">
                <a:latin typeface="Roboto" panose="02000000000000000000" pitchFamily="2" charset="0"/>
                <a:ea typeface="Roboto" panose="02000000000000000000" pitchFamily="2" charset="0"/>
              </a:rPr>
              <a:t>Title</a:t>
            </a:r>
          </a:p>
          <a:p>
            <a:r>
              <a:rPr lang="en-US">
                <a:latin typeface="Roboto" panose="02000000000000000000" pitchFamily="2" charset="0"/>
                <a:ea typeface="Roboto" panose="02000000000000000000" pitchFamily="2" charset="0"/>
              </a:rPr>
              <a:t>Email address</a:t>
            </a:r>
          </a:p>
          <a:p>
            <a:r>
              <a:rPr lang="en-US">
                <a:latin typeface="Roboto" panose="02000000000000000000" pitchFamily="2" charset="0"/>
                <a:ea typeface="Roboto" panose="02000000000000000000" pitchFamily="2" charset="0"/>
              </a:rPr>
              <a:t>Phone number</a:t>
            </a:r>
          </a:p>
        </p:txBody>
      </p:sp>
      <p:sp>
        <p:nvSpPr>
          <p:cNvPr id="17" name="Picture Placeholder 10">
            <a:extLst>
              <a:ext uri="{FF2B5EF4-FFF2-40B4-BE49-F238E27FC236}">
                <a16:creationId xmlns:a16="http://schemas.microsoft.com/office/drawing/2014/main" id="{7BD390FA-E09D-71DC-5B3F-63C33C6FD211}"/>
              </a:ext>
            </a:extLst>
          </p:cNvPr>
          <p:cNvSpPr>
            <a:spLocks noGrp="1"/>
          </p:cNvSpPr>
          <p:nvPr>
            <p:ph type="pic" sz="quarter" idx="17"/>
          </p:nvPr>
        </p:nvSpPr>
        <p:spPr>
          <a:xfrm>
            <a:off x="6250609" y="1943100"/>
            <a:ext cx="1828800" cy="1524000"/>
          </a:xfrm>
        </p:spPr>
        <p:txBody>
          <a:bodyPr/>
          <a:lstStyle/>
          <a:p>
            <a:r>
              <a:rPr lang="en-US"/>
              <a:t>Click icon to add picture</a:t>
            </a:r>
          </a:p>
        </p:txBody>
      </p:sp>
      <p:sp>
        <p:nvSpPr>
          <p:cNvPr id="18" name="Picture Placeholder 12">
            <a:extLst>
              <a:ext uri="{FF2B5EF4-FFF2-40B4-BE49-F238E27FC236}">
                <a16:creationId xmlns:a16="http://schemas.microsoft.com/office/drawing/2014/main" id="{37DF41BE-DE19-21FF-277A-6EDA88EAA1D1}"/>
              </a:ext>
            </a:extLst>
          </p:cNvPr>
          <p:cNvSpPr>
            <a:spLocks noGrp="1"/>
          </p:cNvSpPr>
          <p:nvPr>
            <p:ph type="pic" sz="quarter" idx="18"/>
          </p:nvPr>
        </p:nvSpPr>
        <p:spPr>
          <a:xfrm>
            <a:off x="6250609" y="4058284"/>
            <a:ext cx="1828800" cy="1447800"/>
          </a:xfrm>
        </p:spPr>
        <p:txBody>
          <a:bodyPr/>
          <a:lstStyle/>
          <a:p>
            <a:r>
              <a:rPr lang="en-US"/>
              <a:t>Click icon to add picture</a:t>
            </a:r>
          </a:p>
        </p:txBody>
      </p:sp>
      <p:sp>
        <p:nvSpPr>
          <p:cNvPr id="19" name="Text Placeholder 14">
            <a:extLst>
              <a:ext uri="{FF2B5EF4-FFF2-40B4-BE49-F238E27FC236}">
                <a16:creationId xmlns:a16="http://schemas.microsoft.com/office/drawing/2014/main" id="{40F593B3-72B4-6B3C-A3D8-107A005BACA2}"/>
              </a:ext>
            </a:extLst>
          </p:cNvPr>
          <p:cNvSpPr>
            <a:spLocks noGrp="1"/>
          </p:cNvSpPr>
          <p:nvPr>
            <p:ph type="body" sz="quarter" idx="19" hasCustomPrompt="1"/>
          </p:nvPr>
        </p:nvSpPr>
        <p:spPr>
          <a:xfrm>
            <a:off x="8295309" y="4057650"/>
            <a:ext cx="3073400" cy="1447800"/>
          </a:xfrm>
        </p:spPr>
        <p:txBody>
          <a:bodyPr/>
          <a:lstStyle>
            <a:lvl1pPr marL="0" indent="0">
              <a:lnSpc>
                <a:spcPct val="100000"/>
              </a:lnSpc>
              <a:spcBef>
                <a:spcPts val="0"/>
              </a:spcBef>
              <a:buFontTx/>
              <a:buNone/>
              <a:defRPr/>
            </a:lvl1pPr>
          </a:lstStyle>
          <a:p>
            <a:r>
              <a:rPr lang="en-US" sz="2400" b="1">
                <a:solidFill>
                  <a:srgbClr val="005E6E"/>
                </a:solidFill>
                <a:latin typeface="Roboto" panose="02000000000000000000" pitchFamily="2" charset="0"/>
                <a:ea typeface="Roboto" panose="02000000000000000000" pitchFamily="2" charset="0"/>
              </a:rPr>
              <a:t>Name of the person</a:t>
            </a:r>
          </a:p>
          <a:p>
            <a:r>
              <a:rPr lang="en-US">
                <a:latin typeface="Roboto" panose="02000000000000000000" pitchFamily="2" charset="0"/>
                <a:ea typeface="Roboto" panose="02000000000000000000" pitchFamily="2" charset="0"/>
              </a:rPr>
              <a:t>Title</a:t>
            </a:r>
          </a:p>
          <a:p>
            <a:r>
              <a:rPr lang="en-US">
                <a:latin typeface="Roboto" panose="02000000000000000000" pitchFamily="2" charset="0"/>
                <a:ea typeface="Roboto" panose="02000000000000000000" pitchFamily="2" charset="0"/>
              </a:rPr>
              <a:t>Email address</a:t>
            </a:r>
          </a:p>
          <a:p>
            <a:r>
              <a:rPr lang="en-US">
                <a:latin typeface="Roboto" panose="02000000000000000000" pitchFamily="2" charset="0"/>
                <a:ea typeface="Roboto" panose="02000000000000000000" pitchFamily="2" charset="0"/>
              </a:rPr>
              <a:t>Phone number</a:t>
            </a:r>
          </a:p>
        </p:txBody>
      </p:sp>
      <p:sp>
        <p:nvSpPr>
          <p:cNvPr id="20" name="Text Placeholder 14">
            <a:extLst>
              <a:ext uri="{FF2B5EF4-FFF2-40B4-BE49-F238E27FC236}">
                <a16:creationId xmlns:a16="http://schemas.microsoft.com/office/drawing/2014/main" id="{9378005C-8F58-078A-00B5-4A706F0E963C}"/>
              </a:ext>
            </a:extLst>
          </p:cNvPr>
          <p:cNvSpPr>
            <a:spLocks noGrp="1"/>
          </p:cNvSpPr>
          <p:nvPr>
            <p:ph type="body" sz="quarter" idx="20" hasCustomPrompt="1"/>
          </p:nvPr>
        </p:nvSpPr>
        <p:spPr>
          <a:xfrm>
            <a:off x="8295309" y="1981200"/>
            <a:ext cx="3073400" cy="1447800"/>
          </a:xfrm>
        </p:spPr>
        <p:txBody>
          <a:bodyPr/>
          <a:lstStyle>
            <a:lvl1pPr marL="0" indent="0">
              <a:lnSpc>
                <a:spcPct val="100000"/>
              </a:lnSpc>
              <a:spcBef>
                <a:spcPts val="0"/>
              </a:spcBef>
              <a:buFontTx/>
              <a:buNone/>
              <a:defRPr/>
            </a:lvl1pPr>
          </a:lstStyle>
          <a:p>
            <a:r>
              <a:rPr lang="en-US" sz="2400" b="1">
                <a:solidFill>
                  <a:srgbClr val="005E6E"/>
                </a:solidFill>
                <a:latin typeface="Roboto" panose="02000000000000000000" pitchFamily="2" charset="0"/>
                <a:ea typeface="Roboto" panose="02000000000000000000" pitchFamily="2" charset="0"/>
              </a:rPr>
              <a:t>Name of the person</a:t>
            </a:r>
          </a:p>
          <a:p>
            <a:r>
              <a:rPr lang="en-US">
                <a:latin typeface="Roboto" panose="02000000000000000000" pitchFamily="2" charset="0"/>
                <a:ea typeface="Roboto" panose="02000000000000000000" pitchFamily="2" charset="0"/>
              </a:rPr>
              <a:t>Title</a:t>
            </a:r>
          </a:p>
          <a:p>
            <a:r>
              <a:rPr lang="en-US">
                <a:latin typeface="Roboto" panose="02000000000000000000" pitchFamily="2" charset="0"/>
                <a:ea typeface="Roboto" panose="02000000000000000000" pitchFamily="2" charset="0"/>
              </a:rPr>
              <a:t>Email address</a:t>
            </a:r>
          </a:p>
          <a:p>
            <a:r>
              <a:rPr lang="en-US">
                <a:latin typeface="Roboto" panose="02000000000000000000" pitchFamily="2" charset="0"/>
                <a:ea typeface="Roboto" panose="02000000000000000000" pitchFamily="2" charset="0"/>
              </a:rPr>
              <a:t>Phone number</a:t>
            </a:r>
          </a:p>
        </p:txBody>
      </p:sp>
    </p:spTree>
    <p:extLst>
      <p:ext uri="{BB962C8B-B14F-4D97-AF65-F5344CB8AC3E}">
        <p14:creationId xmlns:p14="http://schemas.microsoft.com/office/powerpoint/2010/main" val="2937537934"/>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Agenda slide optio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p:txBody>
          <a:bodyPr/>
          <a:lstStyle/>
          <a:p>
            <a:r>
              <a:rPr lang="en-US"/>
              <a:t>Agenda slide option 1</a:t>
            </a:r>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1701800" y="1825625"/>
            <a:ext cx="9652000" cy="4351338"/>
          </a:xfrm>
        </p:spPr>
        <p:txBody>
          <a:bodyPr/>
          <a:lstStyle>
            <a:lvl1pPr>
              <a:lnSpc>
                <a:spcPct val="100000"/>
              </a:lnSpc>
              <a:defRPr/>
            </a:lvl1pPr>
          </a:lstStyle>
          <a:p>
            <a:pPr lvl="0"/>
            <a:r>
              <a:rPr lang="en-US"/>
              <a:t>Welcome</a:t>
            </a:r>
          </a:p>
          <a:p>
            <a:pPr lvl="0"/>
            <a:r>
              <a:rPr lang="en-US"/>
              <a:t>Topic 1</a:t>
            </a:r>
          </a:p>
          <a:p>
            <a:pPr lvl="0"/>
            <a:r>
              <a:rPr lang="en-US"/>
              <a:t>Topic 2</a:t>
            </a:r>
          </a:p>
          <a:p>
            <a:pPr lvl="0"/>
            <a:r>
              <a:rPr lang="en-US"/>
              <a:t>Topic 3</a:t>
            </a:r>
          </a:p>
          <a:p>
            <a:pPr lvl="0"/>
            <a:r>
              <a:rPr lang="en-US"/>
              <a:t>BREAK</a:t>
            </a:r>
          </a:p>
          <a:p>
            <a:pPr lvl="0"/>
            <a:r>
              <a:rPr lang="en-US"/>
              <a:t>Topic 4</a:t>
            </a:r>
          </a:p>
          <a:p>
            <a:pPr lvl="0"/>
            <a:r>
              <a:rPr lang="en-US"/>
              <a:t>Topic 5</a:t>
            </a:r>
          </a:p>
          <a:p>
            <a:pPr lvl="0"/>
            <a:r>
              <a:rPr lang="en-US"/>
              <a:t>Topic 6</a:t>
            </a:r>
          </a:p>
          <a:p>
            <a:pPr lvl="0"/>
            <a:endParaRPr lang="en-US"/>
          </a:p>
        </p:txBody>
      </p:sp>
      <p:sp>
        <p:nvSpPr>
          <p:cNvPr id="6" name="Slide Number Placeholder 5">
            <a:extLst>
              <a:ext uri="{FF2B5EF4-FFF2-40B4-BE49-F238E27FC236}">
                <a16:creationId xmlns:a16="http://schemas.microsoft.com/office/drawing/2014/main" id="{08152D46-AB9F-9340-05A5-4FC34B3915B3}"/>
              </a:ext>
            </a:extLst>
          </p:cNvPr>
          <p:cNvSpPr>
            <a:spLocks noGrp="1"/>
          </p:cNvSpPr>
          <p:nvPr>
            <p:ph type="sldNum" sz="quarter" idx="12"/>
          </p:nvPr>
        </p:nvSpPr>
        <p:spPr/>
        <p:txBody>
          <a:bodyPr/>
          <a:lstStyle>
            <a:lvl1pPr>
              <a:defRPr/>
            </a:lvl1pPr>
          </a:lstStyle>
          <a:p>
            <a:fld id="{6B97C263-5987-A441-9674-73EB487B97FF}" type="slidenum">
              <a:rPr lang="en-US" smtClean="0"/>
              <a:pPr/>
              <a:t>‹#›</a:t>
            </a:fld>
            <a:endParaRPr lang="en-US"/>
          </a:p>
        </p:txBody>
      </p:sp>
    </p:spTree>
    <p:extLst>
      <p:ext uri="{BB962C8B-B14F-4D97-AF65-F5344CB8AC3E}">
        <p14:creationId xmlns:p14="http://schemas.microsoft.com/office/powerpoint/2010/main" val="2737115519"/>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Agenda slide optio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838200" y="2766218"/>
            <a:ext cx="2730500" cy="1325563"/>
          </a:xfrm>
        </p:spPr>
        <p:txBody>
          <a:bodyPr/>
          <a:lstStyle>
            <a:lvl1pPr>
              <a:defRPr sz="3200" spc="50" baseline="0">
                <a:solidFill>
                  <a:schemeClr val="bg1"/>
                </a:solidFill>
              </a:defRPr>
            </a:lvl1pPr>
          </a:lstStyle>
          <a:p>
            <a:r>
              <a:rPr lang="en-US"/>
              <a:t>Agenda slide option 2</a:t>
            </a:r>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7137400" y="649012"/>
            <a:ext cx="4216400" cy="4351338"/>
          </a:xfrm>
        </p:spPr>
        <p:txBody>
          <a:bodyPr/>
          <a:lstStyle>
            <a:lvl1pPr>
              <a:lnSpc>
                <a:spcPct val="150000"/>
              </a:lnSpc>
              <a:buClr>
                <a:schemeClr val="bg1"/>
              </a:buClr>
              <a:defRPr sz="2400">
                <a:solidFill>
                  <a:schemeClr val="bg1"/>
                </a:solidFill>
              </a:defRPr>
            </a:lvl1pPr>
          </a:lstStyle>
          <a:p>
            <a:pPr lvl="0"/>
            <a:r>
              <a:rPr lang="en-US"/>
              <a:t>Welcome</a:t>
            </a:r>
          </a:p>
          <a:p>
            <a:pPr lvl="0"/>
            <a:r>
              <a:rPr lang="en-US"/>
              <a:t>Topic 1</a:t>
            </a:r>
          </a:p>
          <a:p>
            <a:pPr lvl="0"/>
            <a:r>
              <a:rPr lang="en-US"/>
              <a:t>Topic 2</a:t>
            </a:r>
          </a:p>
          <a:p>
            <a:pPr lvl="0"/>
            <a:r>
              <a:rPr lang="en-US"/>
              <a:t>Topic 3</a:t>
            </a:r>
          </a:p>
          <a:p>
            <a:pPr lvl="0"/>
            <a:r>
              <a:rPr lang="en-US"/>
              <a:t>Break</a:t>
            </a:r>
          </a:p>
          <a:p>
            <a:pPr lvl="0"/>
            <a:r>
              <a:rPr lang="en-US"/>
              <a:t>Topic 4</a:t>
            </a:r>
          </a:p>
          <a:p>
            <a:pPr lvl="0"/>
            <a:r>
              <a:rPr lang="en-US"/>
              <a:t>Topic 5</a:t>
            </a:r>
          </a:p>
          <a:p>
            <a:pPr lvl="0"/>
            <a:r>
              <a:rPr lang="en-US"/>
              <a:t>Topic 6</a:t>
            </a:r>
          </a:p>
          <a:p>
            <a:pPr lvl="0"/>
            <a:endParaRPr lang="en-US"/>
          </a:p>
        </p:txBody>
      </p:sp>
      <p:sp>
        <p:nvSpPr>
          <p:cNvPr id="6" name="Slide Number Placeholder 5">
            <a:extLst>
              <a:ext uri="{FF2B5EF4-FFF2-40B4-BE49-F238E27FC236}">
                <a16:creationId xmlns:a16="http://schemas.microsoft.com/office/drawing/2014/main" id="{08152D46-AB9F-9340-05A5-4FC34B3915B3}"/>
              </a:ext>
            </a:extLst>
          </p:cNvPr>
          <p:cNvSpPr>
            <a:spLocks noGrp="1"/>
          </p:cNvSpPr>
          <p:nvPr>
            <p:ph type="sldNum" sz="quarter" idx="12"/>
          </p:nvPr>
        </p:nvSpPr>
        <p:spPr/>
        <p:txBody>
          <a:bodyPr/>
          <a:lstStyle/>
          <a:p>
            <a:fld id="{B3F0CCF6-7F1D-1243-94FE-BC32E4D380E0}" type="slidenum">
              <a:rPr lang="en-US" smtClean="0"/>
              <a:t>‹#›</a:t>
            </a:fld>
            <a:endParaRPr lang="en-US"/>
          </a:p>
        </p:txBody>
      </p:sp>
    </p:spTree>
    <p:extLst>
      <p:ext uri="{BB962C8B-B14F-4D97-AF65-F5344CB8AC3E}">
        <p14:creationId xmlns:p14="http://schemas.microsoft.com/office/powerpoint/2010/main" val="411720158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p:cSld name="Content with graphic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p:txBody>
          <a:bodyPr/>
          <a:lstStyle/>
          <a:p>
            <a:r>
              <a:rPr lang="en-US"/>
              <a:t>Click to edit title (Roboto bold 32pt)</a:t>
            </a:r>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838200" y="1825625"/>
            <a:ext cx="5524500" cy="4351338"/>
          </a:xfrm>
        </p:spPr>
        <p:txBody>
          <a:bodyPr/>
          <a:lstStyle/>
          <a:p>
            <a:pPr lvl="0"/>
            <a:r>
              <a:rPr lang="en-US"/>
              <a:t>Click to edit text (Roboto bold 20pt)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8152D46-AB9F-9340-05A5-4FC34B3915B3}"/>
              </a:ext>
            </a:extLst>
          </p:cNvPr>
          <p:cNvSpPr>
            <a:spLocks noGrp="1"/>
          </p:cNvSpPr>
          <p:nvPr>
            <p:ph type="sldNum" sz="quarter" idx="12"/>
          </p:nvPr>
        </p:nvSpPr>
        <p:spPr/>
        <p:txBody>
          <a:bodyPr/>
          <a:lstStyle/>
          <a:p>
            <a:fld id="{B3F0CCF6-7F1D-1243-94FE-BC32E4D380E0}" type="slidenum">
              <a:rPr lang="en-US" smtClean="0"/>
              <a:t>‹#›</a:t>
            </a:fld>
            <a:endParaRPr lang="en-US"/>
          </a:p>
        </p:txBody>
      </p:sp>
      <p:sp>
        <p:nvSpPr>
          <p:cNvPr id="8" name="Picture Placeholder 7">
            <a:extLst>
              <a:ext uri="{FF2B5EF4-FFF2-40B4-BE49-F238E27FC236}">
                <a16:creationId xmlns:a16="http://schemas.microsoft.com/office/drawing/2014/main" id="{9B88560E-99A3-F73B-7E7B-BA2E0C89F766}"/>
              </a:ext>
            </a:extLst>
          </p:cNvPr>
          <p:cNvSpPr>
            <a:spLocks noGrp="1"/>
          </p:cNvSpPr>
          <p:nvPr>
            <p:ph type="pic" sz="quarter" idx="13"/>
          </p:nvPr>
        </p:nvSpPr>
        <p:spPr>
          <a:xfrm>
            <a:off x="6718300" y="2070100"/>
            <a:ext cx="4775200" cy="3543300"/>
          </a:xfrm>
        </p:spPr>
        <p:txBody>
          <a:bodyPr/>
          <a:lstStyle/>
          <a:p>
            <a:r>
              <a:rPr lang="en-US"/>
              <a:t>Click icon to add picture</a:t>
            </a:r>
          </a:p>
        </p:txBody>
      </p:sp>
    </p:spTree>
    <p:extLst>
      <p:ext uri="{BB962C8B-B14F-4D97-AF65-F5344CB8AC3E}">
        <p14:creationId xmlns:p14="http://schemas.microsoft.com/office/powerpoint/2010/main" val="2152451083"/>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10A83-E15E-BBB5-4FB7-388E82C7D48C}"/>
              </a:ext>
            </a:extLst>
          </p:cNvPr>
          <p:cNvSpPr>
            <a:spLocks noGrp="1"/>
          </p:cNvSpPr>
          <p:nvPr>
            <p:ph type="title" hasCustomPrompt="1"/>
          </p:nvPr>
        </p:nvSpPr>
        <p:spPr/>
        <p:txBody>
          <a:bodyPr/>
          <a:lstStyle/>
          <a:p>
            <a:r>
              <a:rPr lang="en-US"/>
              <a:t>Click to edit title (Roboto bold 32pt)</a:t>
            </a:r>
          </a:p>
        </p:txBody>
      </p:sp>
      <p:sp>
        <p:nvSpPr>
          <p:cNvPr id="3" name="Content Placeholder 2">
            <a:extLst>
              <a:ext uri="{FF2B5EF4-FFF2-40B4-BE49-F238E27FC236}">
                <a16:creationId xmlns:a16="http://schemas.microsoft.com/office/drawing/2014/main" id="{A5D52F67-0920-82FA-69C8-E3F91BD62C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04542A-3BF9-BFED-A197-FB1AC10359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DE7FB644-43A6-A573-36CC-9410FE51C067}"/>
              </a:ext>
            </a:extLst>
          </p:cNvPr>
          <p:cNvSpPr>
            <a:spLocks noGrp="1"/>
          </p:cNvSpPr>
          <p:nvPr>
            <p:ph type="sldNum" sz="quarter" idx="12"/>
          </p:nvPr>
        </p:nvSpPr>
        <p:spPr/>
        <p:txBody>
          <a:bodyPr/>
          <a:lstStyle/>
          <a:p>
            <a:fld id="{B3F0CCF6-7F1D-1243-94FE-BC32E4D380E0}" type="slidenum">
              <a:rPr lang="en-US" smtClean="0"/>
              <a:t>‹#›</a:t>
            </a:fld>
            <a:endParaRPr lang="en-US"/>
          </a:p>
        </p:txBody>
      </p:sp>
    </p:spTree>
    <p:extLst>
      <p:ext uri="{BB962C8B-B14F-4D97-AF65-F5344CB8AC3E}">
        <p14:creationId xmlns:p14="http://schemas.microsoft.com/office/powerpoint/2010/main" val="238113556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B4467-A43E-2A64-6932-7F5D98F44E3E}"/>
              </a:ext>
            </a:extLst>
          </p:cNvPr>
          <p:cNvSpPr>
            <a:spLocks noGrp="1"/>
          </p:cNvSpPr>
          <p:nvPr>
            <p:ph type="title" hasCustomPrompt="1"/>
          </p:nvPr>
        </p:nvSpPr>
        <p:spPr>
          <a:xfrm>
            <a:off x="839788" y="390525"/>
            <a:ext cx="10515600" cy="676275"/>
          </a:xfrm>
        </p:spPr>
        <p:txBody>
          <a:bodyPr/>
          <a:lstStyle/>
          <a:p>
            <a:r>
              <a:rPr lang="en-US"/>
              <a:t>Click to edit title (Roboto bold 32pt)</a:t>
            </a:r>
          </a:p>
        </p:txBody>
      </p:sp>
      <p:sp>
        <p:nvSpPr>
          <p:cNvPr id="6" name="Content Placeholder 5">
            <a:extLst>
              <a:ext uri="{FF2B5EF4-FFF2-40B4-BE49-F238E27FC236}">
                <a16:creationId xmlns:a16="http://schemas.microsoft.com/office/drawing/2014/main" id="{B4A70294-3AE7-A8DA-89DA-0BAC43BA7A9A}"/>
              </a:ext>
            </a:extLst>
          </p:cNvPr>
          <p:cNvSpPr>
            <a:spLocks noGrp="1"/>
          </p:cNvSpPr>
          <p:nvPr>
            <p:ph sz="quarter" idx="4"/>
          </p:nvPr>
        </p:nvSpPr>
        <p:spPr>
          <a:xfrm>
            <a:off x="6299200" y="1371600"/>
            <a:ext cx="5183188" cy="4818063"/>
          </a:xfrm>
        </p:spPr>
        <p:txBody>
          <a:bodyPr/>
          <a:lstStyle>
            <a:lvl1pPr marL="0" indent="0">
              <a:buNone/>
              <a:defRPr sz="1800"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5A9151B5-5A05-B5FF-1565-8C299B84D543}"/>
              </a:ext>
            </a:extLst>
          </p:cNvPr>
          <p:cNvSpPr>
            <a:spLocks noGrp="1"/>
          </p:cNvSpPr>
          <p:nvPr>
            <p:ph type="sldNum" sz="quarter" idx="12"/>
          </p:nvPr>
        </p:nvSpPr>
        <p:spPr/>
        <p:txBody>
          <a:bodyPr/>
          <a:lstStyle/>
          <a:p>
            <a:fld id="{B3F0CCF6-7F1D-1243-94FE-BC32E4D380E0}" type="slidenum">
              <a:rPr lang="en-US" smtClean="0"/>
              <a:t>‹#›</a:t>
            </a:fld>
            <a:endParaRPr lang="en-US"/>
          </a:p>
        </p:txBody>
      </p:sp>
      <p:pic>
        <p:nvPicPr>
          <p:cNvPr id="14" name="Picture 13">
            <a:extLst>
              <a:ext uri="{FF2B5EF4-FFF2-40B4-BE49-F238E27FC236}">
                <a16:creationId xmlns:a16="http://schemas.microsoft.com/office/drawing/2014/main" id="{E3FE2B45-7BD3-67EE-B450-19D3B3A4F12C}"/>
              </a:ext>
              <a:ext uri="{C183D7F6-B498-43B3-948B-1728B52AA6E4}">
                <adec:decorative xmlns:adec="http://schemas.microsoft.com/office/drawing/2017/decorative" val="1"/>
              </a:ext>
            </a:extLst>
          </p:cNvPr>
          <p:cNvPicPr>
            <a:picLocks noChangeAspect="1"/>
          </p:cNvPicPr>
          <p:nvPr/>
        </p:nvPicPr>
        <p:blipFill rotWithShape="1">
          <a:blip r:embed="rId2"/>
          <a:srcRect l="33313"/>
          <a:stretch/>
        </p:blipFill>
        <p:spPr>
          <a:xfrm>
            <a:off x="407645" y="2586868"/>
            <a:ext cx="5757341" cy="1870831"/>
          </a:xfrm>
          <a:prstGeom prst="rect">
            <a:avLst/>
          </a:prstGeom>
        </p:spPr>
      </p:pic>
      <p:pic>
        <p:nvPicPr>
          <p:cNvPr id="11" name="Picture 10">
            <a:extLst>
              <a:ext uri="{FF2B5EF4-FFF2-40B4-BE49-F238E27FC236}">
                <a16:creationId xmlns:a16="http://schemas.microsoft.com/office/drawing/2014/main" id="{043E9DCA-926A-E0E2-B1FE-074B388E0EF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36612" y="2266535"/>
            <a:ext cx="4354696" cy="2832011"/>
          </a:xfrm>
          <a:prstGeom prst="rect">
            <a:avLst/>
          </a:prstGeom>
        </p:spPr>
      </p:pic>
      <p:sp>
        <p:nvSpPr>
          <p:cNvPr id="13" name="Picture Placeholder 12">
            <a:extLst>
              <a:ext uri="{FF2B5EF4-FFF2-40B4-BE49-F238E27FC236}">
                <a16:creationId xmlns:a16="http://schemas.microsoft.com/office/drawing/2014/main" id="{2B66F132-9159-1D2D-5AF9-82DA8A9ED2F9}"/>
              </a:ext>
            </a:extLst>
          </p:cNvPr>
          <p:cNvSpPr>
            <a:spLocks noGrp="1"/>
          </p:cNvSpPr>
          <p:nvPr>
            <p:ph type="pic" sz="quarter" idx="13"/>
          </p:nvPr>
        </p:nvSpPr>
        <p:spPr>
          <a:xfrm>
            <a:off x="1464590" y="2451940"/>
            <a:ext cx="3099661" cy="1703599"/>
          </a:xfrm>
        </p:spPr>
        <p:txBody>
          <a:bodyPr/>
          <a:lstStyle>
            <a:lvl1pPr marL="0" indent="0">
              <a:buNone/>
              <a:defRPr>
                <a:solidFill>
                  <a:schemeClr val="bg1"/>
                </a:solidFill>
              </a:defRPr>
            </a:lvl1pPr>
          </a:lstStyle>
          <a:p>
            <a:r>
              <a:rPr lang="en-US"/>
              <a:t>Click icon to add picture</a:t>
            </a:r>
          </a:p>
        </p:txBody>
      </p:sp>
      <p:pic>
        <p:nvPicPr>
          <p:cNvPr id="3" name="Picture 2">
            <a:extLst>
              <a:ext uri="{FF2B5EF4-FFF2-40B4-BE49-F238E27FC236}">
                <a16:creationId xmlns:a16="http://schemas.microsoft.com/office/drawing/2014/main" id="{75BEC1FB-F34A-FF54-0010-86A6EE1406A9}"/>
              </a:ext>
              <a:ext uri="{C183D7F6-B498-43B3-948B-1728B52AA6E4}">
                <adec:decorative xmlns:adec="http://schemas.microsoft.com/office/drawing/2017/decorative" val="0"/>
              </a:ext>
            </a:extLst>
          </p:cNvPr>
          <p:cNvPicPr>
            <a:picLocks noChangeAspect="1"/>
          </p:cNvPicPr>
          <p:nvPr userDrawn="1"/>
        </p:nvPicPr>
        <p:blipFill rotWithShape="1">
          <a:blip r:embed="rId2"/>
          <a:srcRect l="33313"/>
          <a:stretch/>
        </p:blipFill>
        <p:spPr>
          <a:xfrm>
            <a:off x="407645" y="2586868"/>
            <a:ext cx="5757341" cy="1870831"/>
          </a:xfrm>
          <a:prstGeom prst="rect">
            <a:avLst/>
          </a:prstGeom>
        </p:spPr>
      </p:pic>
      <p:pic>
        <p:nvPicPr>
          <p:cNvPr id="4" name="Picture 3">
            <a:extLst>
              <a:ext uri="{FF2B5EF4-FFF2-40B4-BE49-F238E27FC236}">
                <a16:creationId xmlns:a16="http://schemas.microsoft.com/office/drawing/2014/main" id="{DA592DCA-0B72-2A0B-8783-358813D7235D}"/>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836612" y="2266535"/>
            <a:ext cx="4354696" cy="2832011"/>
          </a:xfrm>
          <a:prstGeom prst="rect">
            <a:avLst/>
          </a:prstGeom>
        </p:spPr>
      </p:pic>
    </p:spTree>
    <p:extLst>
      <p:ext uri="{BB962C8B-B14F-4D97-AF65-F5344CB8AC3E}">
        <p14:creationId xmlns:p14="http://schemas.microsoft.com/office/powerpoint/2010/main" val="123673335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secHead" preserve="1">
  <p:cSld name="Section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FA0A6-8FED-CD4D-EA53-3C2F410DBFEB}"/>
              </a:ext>
            </a:extLst>
          </p:cNvPr>
          <p:cNvSpPr>
            <a:spLocks noGrp="1"/>
          </p:cNvSpPr>
          <p:nvPr>
            <p:ph type="title" hasCustomPrompt="1"/>
          </p:nvPr>
        </p:nvSpPr>
        <p:spPr>
          <a:xfrm>
            <a:off x="658246" y="1713340"/>
            <a:ext cx="6430341" cy="1302440"/>
          </a:xfrm>
        </p:spPr>
        <p:txBody>
          <a:bodyPr anchor="b"/>
          <a:lstStyle>
            <a:lvl1pPr>
              <a:defRPr sz="6000"/>
            </a:lvl1pPr>
          </a:lstStyle>
          <a:p>
            <a:r>
              <a:rPr lang="en-US"/>
              <a:t>Click to edit section title</a:t>
            </a:r>
          </a:p>
        </p:txBody>
      </p:sp>
      <p:sp>
        <p:nvSpPr>
          <p:cNvPr id="3" name="Text Placeholder 2">
            <a:extLst>
              <a:ext uri="{FF2B5EF4-FFF2-40B4-BE49-F238E27FC236}">
                <a16:creationId xmlns:a16="http://schemas.microsoft.com/office/drawing/2014/main" id="{804CDC81-48DC-F07A-5913-D00B99806E75}"/>
              </a:ext>
            </a:extLst>
          </p:cNvPr>
          <p:cNvSpPr>
            <a:spLocks noGrp="1"/>
          </p:cNvSpPr>
          <p:nvPr>
            <p:ph type="body" idx="1" hasCustomPrompt="1"/>
          </p:nvPr>
        </p:nvSpPr>
        <p:spPr>
          <a:xfrm>
            <a:off x="658246" y="3293144"/>
            <a:ext cx="6430341" cy="766660"/>
          </a:xfrm>
        </p:spPr>
        <p:txBody>
          <a:bodyPr/>
          <a:lstStyle>
            <a:lvl1pPr marL="0" indent="0">
              <a:buNone/>
              <a:defRPr sz="3200">
                <a:solidFill>
                  <a:schemeClr val="accent3"/>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subtitle</a:t>
            </a:r>
          </a:p>
        </p:txBody>
      </p:sp>
    </p:spTree>
    <p:extLst>
      <p:ext uri="{BB962C8B-B14F-4D97-AF65-F5344CB8AC3E}">
        <p14:creationId xmlns:p14="http://schemas.microsoft.com/office/powerpoint/2010/main" val="1643715197"/>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Section title 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FA0A6-8FED-CD4D-EA53-3C2F410DBFEB}"/>
              </a:ext>
            </a:extLst>
          </p:cNvPr>
          <p:cNvSpPr>
            <a:spLocks noGrp="1"/>
          </p:cNvSpPr>
          <p:nvPr>
            <p:ph type="title" hasCustomPrompt="1"/>
          </p:nvPr>
        </p:nvSpPr>
        <p:spPr>
          <a:xfrm>
            <a:off x="6448097" y="2530258"/>
            <a:ext cx="5743903" cy="1302440"/>
          </a:xfrm>
        </p:spPr>
        <p:txBody>
          <a:bodyPr anchor="b"/>
          <a:lstStyle>
            <a:lvl1pPr>
              <a:defRPr sz="6000"/>
            </a:lvl1pPr>
          </a:lstStyle>
          <a:p>
            <a:r>
              <a:rPr lang="en-US"/>
              <a:t>Click to edit section title</a:t>
            </a:r>
          </a:p>
        </p:txBody>
      </p:sp>
      <p:sp>
        <p:nvSpPr>
          <p:cNvPr id="3" name="Text Placeholder 2">
            <a:extLst>
              <a:ext uri="{FF2B5EF4-FFF2-40B4-BE49-F238E27FC236}">
                <a16:creationId xmlns:a16="http://schemas.microsoft.com/office/drawing/2014/main" id="{804CDC81-48DC-F07A-5913-D00B99806E75}"/>
              </a:ext>
            </a:extLst>
          </p:cNvPr>
          <p:cNvSpPr>
            <a:spLocks noGrp="1"/>
          </p:cNvSpPr>
          <p:nvPr>
            <p:ph type="body" idx="1" hasCustomPrompt="1"/>
          </p:nvPr>
        </p:nvSpPr>
        <p:spPr>
          <a:xfrm>
            <a:off x="6448098" y="3832698"/>
            <a:ext cx="5538952" cy="766660"/>
          </a:xfrm>
        </p:spPr>
        <p:txBody>
          <a:bodyPr/>
          <a:lstStyle>
            <a:lvl1pPr marL="0" indent="0">
              <a:buNone/>
              <a:defRPr sz="3200">
                <a:solidFill>
                  <a:schemeClr val="accent3"/>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subtitle</a:t>
            </a:r>
          </a:p>
        </p:txBody>
      </p:sp>
      <p:pic>
        <p:nvPicPr>
          <p:cNvPr id="4" name="Picture 3">
            <a:extLst>
              <a:ext uri="{FF2B5EF4-FFF2-40B4-BE49-F238E27FC236}">
                <a16:creationId xmlns:a16="http://schemas.microsoft.com/office/drawing/2014/main" id="{4637DE3B-B838-449A-DF0E-770C6DF8B31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74192" y="1430963"/>
            <a:ext cx="5538953" cy="3602175"/>
          </a:xfrm>
          <a:prstGeom prst="rect">
            <a:avLst/>
          </a:prstGeom>
        </p:spPr>
      </p:pic>
      <p:sp>
        <p:nvSpPr>
          <p:cNvPr id="5" name="Picture Placeholder 12">
            <a:extLst>
              <a:ext uri="{FF2B5EF4-FFF2-40B4-BE49-F238E27FC236}">
                <a16:creationId xmlns:a16="http://schemas.microsoft.com/office/drawing/2014/main" id="{D00FA05A-DE68-6FD2-B587-66AD6E7FB0AC}"/>
              </a:ext>
            </a:extLst>
          </p:cNvPr>
          <p:cNvSpPr>
            <a:spLocks noGrp="1"/>
          </p:cNvSpPr>
          <p:nvPr>
            <p:ph type="pic" sz="quarter" idx="13"/>
          </p:nvPr>
        </p:nvSpPr>
        <p:spPr>
          <a:xfrm>
            <a:off x="974864" y="1653701"/>
            <a:ext cx="3942613" cy="2178997"/>
          </a:xfrm>
        </p:spPr>
        <p:txBody>
          <a:bodyPr/>
          <a:lstStyle>
            <a:lvl1pPr marL="0" indent="0">
              <a:buNone/>
              <a:defRPr>
                <a:solidFill>
                  <a:schemeClr val="bg1"/>
                </a:solidFill>
              </a:defRPr>
            </a:lvl1pPr>
          </a:lstStyle>
          <a:p>
            <a:r>
              <a:rPr lang="en-US"/>
              <a:t>Click icon to add picture</a:t>
            </a:r>
          </a:p>
        </p:txBody>
      </p:sp>
      <p:pic>
        <p:nvPicPr>
          <p:cNvPr id="6" name="Picture 5">
            <a:extLst>
              <a:ext uri="{FF2B5EF4-FFF2-40B4-BE49-F238E27FC236}">
                <a16:creationId xmlns:a16="http://schemas.microsoft.com/office/drawing/2014/main" id="{EA317082-822A-93FD-8199-3336895E7A10}"/>
              </a:ext>
              <a:ext uri="{C183D7F6-B498-43B3-948B-1728B52AA6E4}">
                <adec:decorative xmlns:adec="http://schemas.microsoft.com/office/drawing/2017/decorative" val="1"/>
              </a:ext>
            </a:extLst>
          </p:cNvPr>
          <p:cNvPicPr>
            <a:picLocks noChangeAspect="1"/>
          </p:cNvPicPr>
          <p:nvPr userDrawn="1"/>
        </p:nvPicPr>
        <p:blipFill>
          <a:blip r:embed="rId3"/>
          <a:stretch>
            <a:fillRect/>
          </a:stretch>
        </p:blipFill>
        <p:spPr>
          <a:xfrm>
            <a:off x="174192" y="1430963"/>
            <a:ext cx="5538953" cy="3602175"/>
          </a:xfrm>
          <a:prstGeom prst="rect">
            <a:avLst/>
          </a:prstGeom>
        </p:spPr>
      </p:pic>
    </p:spTree>
    <p:extLst>
      <p:ext uri="{BB962C8B-B14F-4D97-AF65-F5344CB8AC3E}">
        <p14:creationId xmlns:p14="http://schemas.microsoft.com/office/powerpoint/2010/main" val="427165061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1_Content with graph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838200" y="142601"/>
            <a:ext cx="10515600" cy="543200"/>
          </a:xfrm>
        </p:spPr>
        <p:txBody>
          <a:bodyPr/>
          <a:lstStyle/>
          <a:p>
            <a:r>
              <a:rPr lang="en-US"/>
              <a:t>Click to edit title (Roboto bold 32pt)</a:t>
            </a:r>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838200" y="990600"/>
            <a:ext cx="5524500" cy="5186363"/>
          </a:xfrm>
        </p:spPr>
        <p:txBody>
          <a:bodyPr/>
          <a:lstStyle/>
          <a:p>
            <a:pPr lvl="0"/>
            <a:r>
              <a:rPr lang="en-US"/>
              <a:t>Click to edit text (Roboto bold 20pt)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8152D46-AB9F-9340-05A5-4FC34B3915B3}"/>
              </a:ext>
            </a:extLst>
          </p:cNvPr>
          <p:cNvSpPr>
            <a:spLocks noGrp="1"/>
          </p:cNvSpPr>
          <p:nvPr>
            <p:ph type="sldNum" sz="quarter" idx="12"/>
          </p:nvPr>
        </p:nvSpPr>
        <p:spPr>
          <a:xfrm>
            <a:off x="8968409" y="6356350"/>
            <a:ext cx="2067891" cy="365125"/>
          </a:xfrm>
        </p:spPr>
        <p:txBody>
          <a:bodyPr/>
          <a:lstStyle>
            <a:lvl1pPr>
              <a:defRPr>
                <a:solidFill>
                  <a:schemeClr val="tx1"/>
                </a:solidFill>
              </a:defRPr>
            </a:lvl1pPr>
          </a:lstStyle>
          <a:p>
            <a:fld id="{B3F0CCF6-7F1D-1243-94FE-BC32E4D380E0}" type="slidenum">
              <a:rPr lang="en-US" smtClean="0"/>
              <a:pPr/>
              <a:t>‹#›</a:t>
            </a:fld>
            <a:endParaRPr lang="en-US"/>
          </a:p>
        </p:txBody>
      </p:sp>
      <p:sp>
        <p:nvSpPr>
          <p:cNvPr id="5" name="Picture Placeholder 4">
            <a:extLst>
              <a:ext uri="{FF2B5EF4-FFF2-40B4-BE49-F238E27FC236}">
                <a16:creationId xmlns:a16="http://schemas.microsoft.com/office/drawing/2014/main" id="{B28E1826-FAC0-99BA-7B94-F70B55D1BB2C}"/>
              </a:ext>
            </a:extLst>
          </p:cNvPr>
          <p:cNvSpPr>
            <a:spLocks noGrp="1"/>
          </p:cNvSpPr>
          <p:nvPr>
            <p:ph type="pic" sz="quarter" idx="13"/>
          </p:nvPr>
        </p:nvSpPr>
        <p:spPr>
          <a:xfrm>
            <a:off x="6692900" y="990600"/>
            <a:ext cx="4902200" cy="5186363"/>
          </a:xfrm>
        </p:spPr>
        <p:txBody>
          <a:bodyPr/>
          <a:lstStyle/>
          <a:p>
            <a:r>
              <a:rPr lang="en-US"/>
              <a:t>Click icon to add picture</a:t>
            </a:r>
          </a:p>
        </p:txBody>
      </p:sp>
    </p:spTree>
    <p:extLst>
      <p:ext uri="{BB962C8B-B14F-4D97-AF65-F5344CB8AC3E}">
        <p14:creationId xmlns:p14="http://schemas.microsoft.com/office/powerpoint/2010/main" val="249049470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Graph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838200" y="91801"/>
            <a:ext cx="10515600" cy="644800"/>
          </a:xfrm>
        </p:spPr>
        <p:txBody>
          <a:bodyPr/>
          <a:lstStyle/>
          <a:p>
            <a:r>
              <a:rPr lang="en-US"/>
              <a:t>Click to edit title (Roboto bold 32 pt)</a:t>
            </a:r>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768350" y="4927599"/>
            <a:ext cx="10655300" cy="1236663"/>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text (Roboto bold 20pt)</a:t>
            </a:r>
          </a:p>
          <a:p>
            <a:pPr lvl="1"/>
            <a:r>
              <a:rPr lang="en-US"/>
              <a:t>Second level</a:t>
            </a:r>
          </a:p>
        </p:txBody>
      </p:sp>
      <p:sp>
        <p:nvSpPr>
          <p:cNvPr id="6" name="Slide Number Placeholder 5">
            <a:extLst>
              <a:ext uri="{FF2B5EF4-FFF2-40B4-BE49-F238E27FC236}">
                <a16:creationId xmlns:a16="http://schemas.microsoft.com/office/drawing/2014/main" id="{08152D46-AB9F-9340-05A5-4FC34B3915B3}"/>
              </a:ext>
            </a:extLst>
          </p:cNvPr>
          <p:cNvSpPr>
            <a:spLocks noGrp="1"/>
          </p:cNvSpPr>
          <p:nvPr>
            <p:ph type="sldNum" sz="quarter" idx="12"/>
          </p:nvPr>
        </p:nvSpPr>
        <p:spPr>
          <a:xfrm>
            <a:off x="8968409" y="6356350"/>
            <a:ext cx="2067891" cy="365125"/>
          </a:xfrm>
        </p:spPr>
        <p:txBody>
          <a:bodyPr/>
          <a:lstStyle>
            <a:lvl1pPr>
              <a:defRPr>
                <a:solidFill>
                  <a:schemeClr val="tx1"/>
                </a:solidFill>
              </a:defRPr>
            </a:lvl1pPr>
          </a:lstStyle>
          <a:p>
            <a:fld id="{B3F0CCF6-7F1D-1243-94FE-BC32E4D380E0}" type="slidenum">
              <a:rPr lang="en-US" smtClean="0"/>
              <a:pPr/>
              <a:t>‹#›</a:t>
            </a:fld>
            <a:endParaRPr lang="en-US"/>
          </a:p>
        </p:txBody>
      </p:sp>
      <p:sp>
        <p:nvSpPr>
          <p:cNvPr id="7" name="Chart Placeholder 6">
            <a:extLst>
              <a:ext uri="{FF2B5EF4-FFF2-40B4-BE49-F238E27FC236}">
                <a16:creationId xmlns:a16="http://schemas.microsoft.com/office/drawing/2014/main" id="{02783DDD-4449-2A5D-39B9-46DFF59A18DC}"/>
              </a:ext>
            </a:extLst>
          </p:cNvPr>
          <p:cNvSpPr>
            <a:spLocks noGrp="1"/>
          </p:cNvSpPr>
          <p:nvPr>
            <p:ph type="chart" sz="quarter" idx="13" hasCustomPrompt="1"/>
          </p:nvPr>
        </p:nvSpPr>
        <p:spPr>
          <a:xfrm>
            <a:off x="679450" y="927100"/>
            <a:ext cx="10744200" cy="3808411"/>
          </a:xfrm>
        </p:spPr>
        <p:txBody>
          <a:bodyPr/>
          <a:lstStyle>
            <a:lvl1pPr marL="0" indent="0">
              <a:buNone/>
              <a:defRPr/>
            </a:lvl1pPr>
          </a:lstStyle>
          <a:p>
            <a:pPr marL="0" marR="0" lvl="0" indent="0" algn="l" defTabSz="914400" rtl="0" eaLnBrk="1" fontAlgn="auto" latinLnBrk="0" hangingPunct="1">
              <a:lnSpc>
                <a:spcPct val="90000"/>
              </a:lnSpc>
              <a:spcBef>
                <a:spcPts val="1000"/>
              </a:spcBef>
              <a:spcAft>
                <a:spcPts val="0"/>
              </a:spcAft>
              <a:buClr>
                <a:schemeClr val="accent3"/>
              </a:buClr>
              <a:buSzTx/>
              <a:buFont typeface="Wingdings" pitchFamily="2" charset="2"/>
              <a:buNone/>
              <a:tabLst/>
              <a:defRPr/>
            </a:pPr>
            <a:r>
              <a:rPr lang="en-US"/>
              <a:t>Click to add graph</a:t>
            </a:r>
          </a:p>
          <a:p>
            <a:endParaRPr lang="en-US"/>
          </a:p>
        </p:txBody>
      </p:sp>
    </p:spTree>
    <p:extLst>
      <p:ext uri="{BB962C8B-B14F-4D97-AF65-F5344CB8AC3E}">
        <p14:creationId xmlns:p14="http://schemas.microsoft.com/office/powerpoint/2010/main" val="22862249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p:cSld name="Tab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838200" y="91801"/>
            <a:ext cx="10515600" cy="644800"/>
          </a:xfrm>
        </p:spPr>
        <p:txBody>
          <a:bodyPr/>
          <a:lstStyle/>
          <a:p>
            <a:r>
              <a:rPr lang="en-US"/>
              <a:t>Click to edit title (Roboto bold 32 pt)</a:t>
            </a:r>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768350" y="4927599"/>
            <a:ext cx="10655300" cy="1236663"/>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text (Roboto bold 20pt)</a:t>
            </a:r>
          </a:p>
          <a:p>
            <a:pPr lvl="1"/>
            <a:r>
              <a:rPr lang="en-US"/>
              <a:t>Second level</a:t>
            </a:r>
          </a:p>
        </p:txBody>
      </p:sp>
      <p:sp>
        <p:nvSpPr>
          <p:cNvPr id="6" name="Slide Number Placeholder 5">
            <a:extLst>
              <a:ext uri="{FF2B5EF4-FFF2-40B4-BE49-F238E27FC236}">
                <a16:creationId xmlns:a16="http://schemas.microsoft.com/office/drawing/2014/main" id="{08152D46-AB9F-9340-05A5-4FC34B3915B3}"/>
              </a:ext>
            </a:extLst>
          </p:cNvPr>
          <p:cNvSpPr>
            <a:spLocks noGrp="1"/>
          </p:cNvSpPr>
          <p:nvPr>
            <p:ph type="sldNum" sz="quarter" idx="12"/>
          </p:nvPr>
        </p:nvSpPr>
        <p:spPr>
          <a:xfrm>
            <a:off x="8968409" y="6356350"/>
            <a:ext cx="2067891" cy="365125"/>
          </a:xfrm>
        </p:spPr>
        <p:txBody>
          <a:bodyPr/>
          <a:lstStyle>
            <a:lvl1pPr>
              <a:defRPr>
                <a:solidFill>
                  <a:schemeClr val="tx1"/>
                </a:solidFill>
              </a:defRPr>
            </a:lvl1pPr>
          </a:lstStyle>
          <a:p>
            <a:fld id="{B3F0CCF6-7F1D-1243-94FE-BC32E4D380E0}" type="slidenum">
              <a:rPr lang="en-US" smtClean="0"/>
              <a:pPr/>
              <a:t>‹#›</a:t>
            </a:fld>
            <a:endParaRPr lang="en-US"/>
          </a:p>
        </p:txBody>
      </p:sp>
      <p:sp>
        <p:nvSpPr>
          <p:cNvPr id="5" name="Table Placeholder 4">
            <a:extLst>
              <a:ext uri="{FF2B5EF4-FFF2-40B4-BE49-F238E27FC236}">
                <a16:creationId xmlns:a16="http://schemas.microsoft.com/office/drawing/2014/main" id="{FE5FEA26-BB9C-4F4A-9654-401BF8D58208}"/>
              </a:ext>
            </a:extLst>
          </p:cNvPr>
          <p:cNvSpPr>
            <a:spLocks noGrp="1"/>
          </p:cNvSpPr>
          <p:nvPr>
            <p:ph type="tbl" sz="quarter" idx="13" hasCustomPrompt="1"/>
          </p:nvPr>
        </p:nvSpPr>
        <p:spPr>
          <a:xfrm>
            <a:off x="546100" y="838200"/>
            <a:ext cx="11036300" cy="3835400"/>
          </a:xfrm>
        </p:spPr>
        <p:txBody>
          <a:bodyPr/>
          <a:lstStyle>
            <a:lvl1pPr marL="0" indent="0">
              <a:buNone/>
              <a:defRPr/>
            </a:lvl1pPr>
          </a:lstStyle>
          <a:p>
            <a:r>
              <a:rPr lang="en-US"/>
              <a:t>Click to add table</a:t>
            </a:r>
          </a:p>
        </p:txBody>
      </p:sp>
    </p:spTree>
    <p:extLst>
      <p:ext uri="{BB962C8B-B14F-4D97-AF65-F5344CB8AC3E}">
        <p14:creationId xmlns:p14="http://schemas.microsoft.com/office/powerpoint/2010/main" val="294480030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p:cSld name="Graph 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13B94-9456-189F-2AF0-8478DF210AA8}"/>
              </a:ext>
            </a:extLst>
          </p:cNvPr>
          <p:cNvSpPr>
            <a:spLocks noGrp="1"/>
          </p:cNvSpPr>
          <p:nvPr>
            <p:ph type="title" hasCustomPrompt="1"/>
          </p:nvPr>
        </p:nvSpPr>
        <p:spPr>
          <a:xfrm>
            <a:off x="800100" y="191676"/>
            <a:ext cx="10515600" cy="581300"/>
          </a:xfrm>
        </p:spPr>
        <p:txBody>
          <a:bodyPr/>
          <a:lstStyle/>
          <a:p>
            <a:r>
              <a:rPr lang="en-US"/>
              <a:t>Click to edit title (32pt)</a:t>
            </a:r>
          </a:p>
        </p:txBody>
      </p:sp>
      <p:sp>
        <p:nvSpPr>
          <p:cNvPr id="5" name="Slide Number Placeholder 4">
            <a:extLst>
              <a:ext uri="{FF2B5EF4-FFF2-40B4-BE49-F238E27FC236}">
                <a16:creationId xmlns:a16="http://schemas.microsoft.com/office/drawing/2014/main" id="{FC00D2C9-46DA-5495-EA64-D5FD83AF0B3B}"/>
              </a:ext>
            </a:extLst>
          </p:cNvPr>
          <p:cNvSpPr>
            <a:spLocks noGrp="1"/>
          </p:cNvSpPr>
          <p:nvPr>
            <p:ph type="sldNum" sz="quarter" idx="12"/>
          </p:nvPr>
        </p:nvSpPr>
        <p:spPr/>
        <p:txBody>
          <a:bodyPr/>
          <a:lstStyle/>
          <a:p>
            <a:fld id="{B3F0CCF6-7F1D-1243-94FE-BC32E4D380E0}" type="slidenum">
              <a:rPr lang="en-US" smtClean="0"/>
              <a:t>‹#›</a:t>
            </a:fld>
            <a:endParaRPr lang="en-US"/>
          </a:p>
        </p:txBody>
      </p:sp>
      <p:sp>
        <p:nvSpPr>
          <p:cNvPr id="7" name="Chart Placeholder 6">
            <a:extLst>
              <a:ext uri="{FF2B5EF4-FFF2-40B4-BE49-F238E27FC236}">
                <a16:creationId xmlns:a16="http://schemas.microsoft.com/office/drawing/2014/main" id="{A7E382E3-FC83-56A5-549F-6FA1D850464C}"/>
              </a:ext>
            </a:extLst>
          </p:cNvPr>
          <p:cNvSpPr>
            <a:spLocks noGrp="1"/>
          </p:cNvSpPr>
          <p:nvPr>
            <p:ph type="chart" sz="quarter" idx="13" hasCustomPrompt="1"/>
          </p:nvPr>
        </p:nvSpPr>
        <p:spPr>
          <a:xfrm>
            <a:off x="5533697" y="961697"/>
            <a:ext cx="6340803" cy="5007303"/>
          </a:xfrm>
        </p:spPr>
        <p:txBody>
          <a:bodyPr/>
          <a:lstStyle>
            <a:lvl1pPr marL="0" indent="0">
              <a:buNone/>
              <a:defRPr/>
            </a:lvl1pPr>
          </a:lstStyle>
          <a:p>
            <a:pPr marL="0" marR="0" lvl="0" indent="0" algn="l" defTabSz="914400" rtl="0" eaLnBrk="1" fontAlgn="auto" latinLnBrk="0" hangingPunct="1">
              <a:lnSpc>
                <a:spcPct val="90000"/>
              </a:lnSpc>
              <a:spcBef>
                <a:spcPts val="1000"/>
              </a:spcBef>
              <a:spcAft>
                <a:spcPts val="0"/>
              </a:spcAft>
              <a:buClr>
                <a:schemeClr val="accent3"/>
              </a:buClr>
              <a:buSzTx/>
              <a:buFont typeface="Wingdings" pitchFamily="2" charset="2"/>
              <a:buNone/>
              <a:tabLst/>
              <a:defRPr/>
            </a:pPr>
            <a:r>
              <a:rPr lang="en-US"/>
              <a:t>Click to add graph</a:t>
            </a:r>
          </a:p>
          <a:p>
            <a:endParaRPr lang="en-US"/>
          </a:p>
        </p:txBody>
      </p:sp>
      <p:sp>
        <p:nvSpPr>
          <p:cNvPr id="9" name="Text Placeholder 8">
            <a:extLst>
              <a:ext uri="{FF2B5EF4-FFF2-40B4-BE49-F238E27FC236}">
                <a16:creationId xmlns:a16="http://schemas.microsoft.com/office/drawing/2014/main" id="{92916E3E-2ACD-1A3D-3513-17225574DB4B}"/>
              </a:ext>
            </a:extLst>
          </p:cNvPr>
          <p:cNvSpPr>
            <a:spLocks noGrp="1"/>
          </p:cNvSpPr>
          <p:nvPr>
            <p:ph type="body" sz="quarter" idx="14"/>
          </p:nvPr>
        </p:nvSpPr>
        <p:spPr>
          <a:xfrm>
            <a:off x="317500" y="1784350"/>
            <a:ext cx="4826000" cy="3505200"/>
          </a:xfrm>
        </p:spPr>
        <p:txBody>
          <a:bodyPr/>
          <a:lstStyle>
            <a:lvl1pPr marL="0" indent="0">
              <a:buFontTx/>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4891104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p:cSld name="Graph slide_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13B94-9456-189F-2AF0-8478DF210AA8}"/>
              </a:ext>
            </a:extLst>
          </p:cNvPr>
          <p:cNvSpPr>
            <a:spLocks noGrp="1"/>
          </p:cNvSpPr>
          <p:nvPr>
            <p:ph type="title" hasCustomPrompt="1"/>
          </p:nvPr>
        </p:nvSpPr>
        <p:spPr>
          <a:xfrm>
            <a:off x="800100" y="191676"/>
            <a:ext cx="10515600" cy="581300"/>
          </a:xfrm>
        </p:spPr>
        <p:txBody>
          <a:bodyPr/>
          <a:lstStyle/>
          <a:p>
            <a:r>
              <a:rPr lang="en-US"/>
              <a:t>Click to edit title (32pt)</a:t>
            </a:r>
          </a:p>
        </p:txBody>
      </p:sp>
      <p:sp>
        <p:nvSpPr>
          <p:cNvPr id="5" name="Slide Number Placeholder 4">
            <a:extLst>
              <a:ext uri="{FF2B5EF4-FFF2-40B4-BE49-F238E27FC236}">
                <a16:creationId xmlns:a16="http://schemas.microsoft.com/office/drawing/2014/main" id="{FC00D2C9-46DA-5495-EA64-D5FD83AF0B3B}"/>
              </a:ext>
            </a:extLst>
          </p:cNvPr>
          <p:cNvSpPr>
            <a:spLocks noGrp="1"/>
          </p:cNvSpPr>
          <p:nvPr>
            <p:ph type="sldNum" sz="quarter" idx="12"/>
          </p:nvPr>
        </p:nvSpPr>
        <p:spPr/>
        <p:txBody>
          <a:bodyPr/>
          <a:lstStyle/>
          <a:p>
            <a:fld id="{B3F0CCF6-7F1D-1243-94FE-BC32E4D380E0}" type="slidenum">
              <a:rPr lang="en-US" smtClean="0"/>
              <a:t>‹#›</a:t>
            </a:fld>
            <a:endParaRPr lang="en-US"/>
          </a:p>
        </p:txBody>
      </p:sp>
      <p:sp>
        <p:nvSpPr>
          <p:cNvPr id="7" name="Chart Placeholder 6">
            <a:extLst>
              <a:ext uri="{FF2B5EF4-FFF2-40B4-BE49-F238E27FC236}">
                <a16:creationId xmlns:a16="http://schemas.microsoft.com/office/drawing/2014/main" id="{A7E382E3-FC83-56A5-549F-6FA1D850464C}"/>
              </a:ext>
            </a:extLst>
          </p:cNvPr>
          <p:cNvSpPr>
            <a:spLocks noGrp="1"/>
          </p:cNvSpPr>
          <p:nvPr>
            <p:ph type="chart" sz="quarter" idx="13" hasCustomPrompt="1"/>
          </p:nvPr>
        </p:nvSpPr>
        <p:spPr>
          <a:xfrm>
            <a:off x="217871" y="2391323"/>
            <a:ext cx="11680058" cy="3623221"/>
          </a:xfrm>
        </p:spPr>
        <p:txBody>
          <a:bodyPr/>
          <a:lstStyle>
            <a:lvl1pPr marL="0" indent="0">
              <a:buNone/>
              <a:defRPr/>
            </a:lvl1pPr>
          </a:lstStyle>
          <a:p>
            <a:r>
              <a:rPr lang="en-US"/>
              <a:t>Click to add graph</a:t>
            </a:r>
          </a:p>
        </p:txBody>
      </p:sp>
      <p:sp>
        <p:nvSpPr>
          <p:cNvPr id="9" name="Text Placeholder 8">
            <a:extLst>
              <a:ext uri="{FF2B5EF4-FFF2-40B4-BE49-F238E27FC236}">
                <a16:creationId xmlns:a16="http://schemas.microsoft.com/office/drawing/2014/main" id="{92916E3E-2ACD-1A3D-3513-17225574DB4B}"/>
              </a:ext>
            </a:extLst>
          </p:cNvPr>
          <p:cNvSpPr>
            <a:spLocks noGrp="1"/>
          </p:cNvSpPr>
          <p:nvPr>
            <p:ph type="body" sz="quarter" idx="14"/>
          </p:nvPr>
        </p:nvSpPr>
        <p:spPr>
          <a:xfrm>
            <a:off x="217871" y="983060"/>
            <a:ext cx="11680059" cy="1198179"/>
          </a:xfrm>
        </p:spPr>
        <p:txBody>
          <a:bodyPr/>
          <a:lstStyle>
            <a:lvl1pPr marL="0" indent="0">
              <a:buFontTx/>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29369368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p:cSld name="Questions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0" y="2230190"/>
            <a:ext cx="12192000" cy="1325563"/>
          </a:xfrm>
        </p:spPr>
        <p:txBody>
          <a:bodyPr/>
          <a:lstStyle>
            <a:lvl1pPr algn="ctr">
              <a:defRPr sz="7200" spc="50" baseline="0">
                <a:solidFill>
                  <a:schemeClr val="bg1"/>
                </a:solidFill>
              </a:defRPr>
            </a:lvl1pPr>
          </a:lstStyle>
          <a:p>
            <a:r>
              <a:rPr lang="en-US"/>
              <a:t>Questions?</a:t>
            </a:r>
          </a:p>
        </p:txBody>
      </p:sp>
      <p:sp>
        <p:nvSpPr>
          <p:cNvPr id="6" name="Slide Number Placeholder 5">
            <a:extLst>
              <a:ext uri="{FF2B5EF4-FFF2-40B4-BE49-F238E27FC236}">
                <a16:creationId xmlns:a16="http://schemas.microsoft.com/office/drawing/2014/main" id="{08152D46-AB9F-9340-05A5-4FC34B3915B3}"/>
              </a:ext>
            </a:extLst>
          </p:cNvPr>
          <p:cNvSpPr>
            <a:spLocks noGrp="1"/>
          </p:cNvSpPr>
          <p:nvPr>
            <p:ph type="sldNum" sz="quarter" idx="12"/>
          </p:nvPr>
        </p:nvSpPr>
        <p:spPr/>
        <p:txBody>
          <a:bodyPr/>
          <a:lstStyle/>
          <a:p>
            <a:fld id="{B3F0CCF6-7F1D-1243-94FE-BC32E4D380E0}" type="slidenum">
              <a:rPr lang="en-US" smtClean="0"/>
              <a:t>‹#›</a:t>
            </a:fld>
            <a:endParaRPr lang="en-US"/>
          </a:p>
        </p:txBody>
      </p:sp>
    </p:spTree>
    <p:extLst>
      <p:ext uri="{BB962C8B-B14F-4D97-AF65-F5344CB8AC3E}">
        <p14:creationId xmlns:p14="http://schemas.microsoft.com/office/powerpoint/2010/main" val="2572220391"/>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Agenda slide optio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 uri="{C183D7F6-B498-43B3-948B-1728B52AA6E4}">
                <adec:decorative xmlns:adec="http://schemas.microsoft.com/office/drawing/2017/decorative" val="1"/>
              </a:ext>
            </a:extLst>
          </p:cNvPr>
          <p:cNvSpPr>
            <a:spLocks noGrp="1"/>
          </p:cNvSpPr>
          <p:nvPr>
            <p:ph type="sldNum" sz="quarter" idx="12"/>
          </p:nvPr>
        </p:nvSpPr>
        <p:spPr/>
        <p:txBody>
          <a:bodyPr/>
          <a:lstStyle/>
          <a:p>
            <a:fld id="{B3F0CCF6-7F1D-1243-94FE-BC32E4D380E0}" type="slidenum">
              <a:rPr lang="en-US" smtClean="0"/>
              <a:t>‹#›</a:t>
            </a:fld>
            <a:endParaRPr lang="en-US"/>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7137400" y="649012"/>
            <a:ext cx="4216400" cy="4351338"/>
          </a:xfrm>
        </p:spPr>
        <p:txBody>
          <a:bodyPr/>
          <a:lstStyle>
            <a:lvl1pPr>
              <a:lnSpc>
                <a:spcPct val="150000"/>
              </a:lnSpc>
              <a:buClr>
                <a:schemeClr val="bg1"/>
              </a:buClr>
              <a:defRPr sz="2400">
                <a:solidFill>
                  <a:schemeClr val="bg1"/>
                </a:solidFill>
              </a:defRPr>
            </a:lvl1pPr>
          </a:lstStyle>
          <a:p>
            <a:pPr lvl="0"/>
            <a:r>
              <a:rPr lang="en-US"/>
              <a:t>Welcome</a:t>
            </a:r>
          </a:p>
          <a:p>
            <a:pPr lvl="0"/>
            <a:r>
              <a:rPr lang="en-US"/>
              <a:t>Topic 1</a:t>
            </a:r>
          </a:p>
          <a:p>
            <a:pPr lvl="0"/>
            <a:r>
              <a:rPr lang="en-US"/>
              <a:t>Topic 2</a:t>
            </a:r>
          </a:p>
          <a:p>
            <a:pPr lvl="0"/>
            <a:r>
              <a:rPr lang="en-US"/>
              <a:t>Topic 3</a:t>
            </a:r>
          </a:p>
          <a:p>
            <a:pPr lvl="0"/>
            <a:r>
              <a:rPr lang="en-US"/>
              <a:t>Break</a:t>
            </a:r>
          </a:p>
          <a:p>
            <a:pPr lvl="0"/>
            <a:r>
              <a:rPr lang="en-US"/>
              <a:t>Topic 4</a:t>
            </a:r>
          </a:p>
          <a:p>
            <a:pPr lvl="0"/>
            <a:r>
              <a:rPr lang="en-US"/>
              <a:t>Topic 5</a:t>
            </a:r>
          </a:p>
          <a:p>
            <a:pPr lvl="0"/>
            <a:r>
              <a:rPr lang="en-US"/>
              <a:t>Topic 6</a:t>
            </a:r>
          </a:p>
          <a:p>
            <a:pPr lvl="0"/>
            <a:endParaRPr lang="en-US"/>
          </a:p>
        </p:txBody>
      </p:sp>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838200" y="2766218"/>
            <a:ext cx="2730500" cy="1325563"/>
          </a:xfrm>
        </p:spPr>
        <p:txBody>
          <a:bodyPr/>
          <a:lstStyle>
            <a:lvl1pPr>
              <a:defRPr sz="3200" spc="50" baseline="0">
                <a:solidFill>
                  <a:schemeClr val="bg1"/>
                </a:solidFill>
              </a:defRPr>
            </a:lvl1pPr>
          </a:lstStyle>
          <a:p>
            <a:r>
              <a:rPr lang="en-US"/>
              <a:t>Agenda slide option 2</a:t>
            </a:r>
          </a:p>
        </p:txBody>
      </p:sp>
    </p:spTree>
    <p:extLst>
      <p:ext uri="{BB962C8B-B14F-4D97-AF65-F5344CB8AC3E}">
        <p14:creationId xmlns:p14="http://schemas.microsoft.com/office/powerpoint/2010/main" val="105843019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p:cSld name="Title slide with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A4045-F07A-9C8D-6571-69656D6CD9A5}"/>
              </a:ext>
            </a:extLst>
          </p:cNvPr>
          <p:cNvSpPr>
            <a:spLocks noGrp="1"/>
          </p:cNvSpPr>
          <p:nvPr>
            <p:ph type="ctrTitle" hasCustomPrompt="1"/>
          </p:nvPr>
        </p:nvSpPr>
        <p:spPr>
          <a:xfrm>
            <a:off x="5592414" y="2133600"/>
            <a:ext cx="5989983" cy="1310860"/>
          </a:xfrm>
        </p:spPr>
        <p:txBody>
          <a:bodyPr anchor="b">
            <a:normAutofit/>
          </a:bodyPr>
          <a:lstStyle>
            <a:lvl1pPr algn="l">
              <a:defRPr sz="4000" b="1">
                <a:solidFill>
                  <a:schemeClr val="tx1">
                    <a:lumMod val="50000"/>
                  </a:schemeClr>
                </a:solidFill>
                <a:latin typeface="Roboto" panose="02000000000000000000" pitchFamily="2" charset="0"/>
                <a:ea typeface="Roboto" panose="02000000000000000000" pitchFamily="2" charset="0"/>
              </a:defRPr>
            </a:lvl1pPr>
          </a:lstStyle>
          <a:p>
            <a:r>
              <a:rPr lang="en-US"/>
              <a:t>Click to edit title (Roboto bold 40pt)</a:t>
            </a:r>
          </a:p>
        </p:txBody>
      </p:sp>
      <p:sp>
        <p:nvSpPr>
          <p:cNvPr id="3" name="Subtitle 2">
            <a:extLst>
              <a:ext uri="{FF2B5EF4-FFF2-40B4-BE49-F238E27FC236}">
                <a16:creationId xmlns:a16="http://schemas.microsoft.com/office/drawing/2014/main" id="{5A19ADD3-138B-1384-8991-3DA96CC95F07}"/>
              </a:ext>
            </a:extLst>
          </p:cNvPr>
          <p:cNvSpPr>
            <a:spLocks noGrp="1"/>
          </p:cNvSpPr>
          <p:nvPr>
            <p:ph type="subTitle" idx="1" hasCustomPrompt="1"/>
          </p:nvPr>
        </p:nvSpPr>
        <p:spPr>
          <a:xfrm>
            <a:off x="5592413" y="3719293"/>
            <a:ext cx="5989984" cy="971977"/>
          </a:xfrm>
        </p:spPr>
        <p:txBody>
          <a:bodyPr>
            <a:normAutofit/>
          </a:bodyPr>
          <a:lstStyle>
            <a:lvl1pPr marL="0" indent="0" algn="l">
              <a:buNone/>
              <a:defRPr sz="3200" b="0">
                <a:solidFill>
                  <a:srgbClr val="005E6E"/>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 (Roboto regular 32pt) </a:t>
            </a:r>
          </a:p>
        </p:txBody>
      </p:sp>
      <p:pic>
        <p:nvPicPr>
          <p:cNvPr id="10" name="Picture 9" descr="Virginia IT Agency logo">
            <a:extLst>
              <a:ext uri="{FF2B5EF4-FFF2-40B4-BE49-F238E27FC236}">
                <a16:creationId xmlns:a16="http://schemas.microsoft.com/office/drawing/2014/main" id="{A188E1F7-2921-CEAA-3BBB-A96D3F33C76E}"/>
              </a:ext>
            </a:extLst>
          </p:cNvPr>
          <p:cNvPicPr>
            <a:picLocks noChangeAspect="1"/>
          </p:cNvPicPr>
          <p:nvPr/>
        </p:nvPicPr>
        <p:blipFill>
          <a:blip r:embed="rId3"/>
          <a:stretch>
            <a:fillRect/>
          </a:stretch>
        </p:blipFill>
        <p:spPr>
          <a:xfrm>
            <a:off x="5592415" y="636255"/>
            <a:ext cx="4121426" cy="1194719"/>
          </a:xfrm>
          <a:prstGeom prst="rect">
            <a:avLst/>
          </a:prstGeom>
        </p:spPr>
      </p:pic>
      <p:sp>
        <p:nvSpPr>
          <p:cNvPr id="6" name="Picture Placeholder 5">
            <a:extLst>
              <a:ext uri="{FF2B5EF4-FFF2-40B4-BE49-F238E27FC236}">
                <a16:creationId xmlns:a16="http://schemas.microsoft.com/office/drawing/2014/main" id="{C776EA2C-AE92-FE1E-FE4C-2A72280F0168}"/>
              </a:ext>
            </a:extLst>
          </p:cNvPr>
          <p:cNvSpPr>
            <a:spLocks noGrp="1"/>
          </p:cNvSpPr>
          <p:nvPr>
            <p:ph type="pic" sz="quarter" idx="12"/>
          </p:nvPr>
        </p:nvSpPr>
        <p:spPr>
          <a:xfrm>
            <a:off x="728869" y="636255"/>
            <a:ext cx="4532243" cy="5351795"/>
          </a:xfrm>
        </p:spPr>
        <p:txBody>
          <a:bodyPr/>
          <a:lstStyle/>
          <a:p>
            <a:r>
              <a:rPr lang="en-US"/>
              <a:t>Click icon to add picture</a:t>
            </a:r>
          </a:p>
        </p:txBody>
      </p:sp>
      <p:sp>
        <p:nvSpPr>
          <p:cNvPr id="9" name="Text Placeholder 8">
            <a:extLst>
              <a:ext uri="{FF2B5EF4-FFF2-40B4-BE49-F238E27FC236}">
                <a16:creationId xmlns:a16="http://schemas.microsoft.com/office/drawing/2014/main" id="{BB7DCBBD-56A8-2486-E433-03EFB62C2927}"/>
              </a:ext>
            </a:extLst>
          </p:cNvPr>
          <p:cNvSpPr>
            <a:spLocks noGrp="1"/>
          </p:cNvSpPr>
          <p:nvPr>
            <p:ph type="body" sz="quarter" idx="13" hasCustomPrompt="1"/>
          </p:nvPr>
        </p:nvSpPr>
        <p:spPr>
          <a:xfrm>
            <a:off x="5592763" y="4691063"/>
            <a:ext cx="5989637" cy="731837"/>
          </a:xfrm>
        </p:spPr>
        <p:txBody>
          <a:bodyPr/>
          <a:lstStyle>
            <a:lvl1pPr marL="0" indent="0">
              <a:buFontTx/>
              <a:buNone/>
              <a:defRPr sz="1800" b="0">
                <a:solidFill>
                  <a:schemeClr val="tx1"/>
                </a:solidFill>
              </a:defRPr>
            </a:lvl1pPr>
            <a:lvl2pPr marL="457200" indent="0">
              <a:buFontTx/>
              <a:buNone/>
              <a:defRPr sz="1800">
                <a:solidFill>
                  <a:schemeClr val="tx1"/>
                </a:solidFill>
              </a:defRPr>
            </a:lvl2pPr>
            <a:lvl3pPr marL="914400" indent="0">
              <a:buFontTx/>
              <a:buNone/>
              <a:defRPr sz="1800">
                <a:solidFill>
                  <a:schemeClr val="tx1"/>
                </a:solidFill>
              </a:defRPr>
            </a:lvl3pPr>
            <a:lvl4pPr marL="1371600" indent="0">
              <a:buFontTx/>
              <a:buNone/>
              <a:defRPr sz="1800">
                <a:solidFill>
                  <a:schemeClr val="tx1"/>
                </a:solidFill>
              </a:defRPr>
            </a:lvl4pPr>
            <a:lvl5pPr marL="1828800" indent="0">
              <a:buFontTx/>
              <a:buNone/>
              <a:defRPr sz="1800">
                <a:solidFill>
                  <a:schemeClr val="tx1"/>
                </a:solidFill>
              </a:defRPr>
            </a:lvl5pPr>
          </a:lstStyle>
          <a:p>
            <a:pPr lvl="0"/>
            <a:r>
              <a:rPr lang="en-US"/>
              <a:t>Name – Roboto regular 18pt</a:t>
            </a:r>
          </a:p>
          <a:p>
            <a:pPr lvl="0"/>
            <a:r>
              <a:rPr lang="en-US"/>
              <a:t>Job title – Roboto regular 18pt</a:t>
            </a:r>
          </a:p>
        </p:txBody>
      </p:sp>
      <p:sp>
        <p:nvSpPr>
          <p:cNvPr id="12" name="Text Placeholder 11">
            <a:extLst>
              <a:ext uri="{FF2B5EF4-FFF2-40B4-BE49-F238E27FC236}">
                <a16:creationId xmlns:a16="http://schemas.microsoft.com/office/drawing/2014/main" id="{C57E765D-DCD3-8A9E-38D1-1DA33734A064}"/>
              </a:ext>
            </a:extLst>
          </p:cNvPr>
          <p:cNvSpPr>
            <a:spLocks noGrp="1"/>
          </p:cNvSpPr>
          <p:nvPr>
            <p:ph type="body" sz="quarter" idx="14" hasCustomPrompt="1"/>
          </p:nvPr>
        </p:nvSpPr>
        <p:spPr>
          <a:xfrm>
            <a:off x="5592760" y="5572218"/>
            <a:ext cx="5989637" cy="565150"/>
          </a:xfrm>
        </p:spPr>
        <p:txBody>
          <a:bodyPr/>
          <a:lstStyle>
            <a:lvl1pPr marL="0" indent="0">
              <a:buNone/>
              <a:defRPr sz="2000">
                <a:solidFill>
                  <a:schemeClr val="accent1"/>
                </a:solidFill>
              </a:defRPr>
            </a:lvl1pPr>
            <a:lvl2pPr marL="457200" indent="0">
              <a:buNone/>
              <a:defRPr sz="1800">
                <a:solidFill>
                  <a:schemeClr val="tx1"/>
                </a:solidFill>
              </a:defRPr>
            </a:lvl2pPr>
            <a:lvl3pPr marL="914400" indent="0">
              <a:buNone/>
              <a:defRPr sz="1800">
                <a:solidFill>
                  <a:schemeClr val="tx1"/>
                </a:solidFill>
              </a:defRPr>
            </a:lvl3pPr>
            <a:lvl4pPr marL="1371600" indent="0">
              <a:buNone/>
              <a:defRPr sz="1800">
                <a:solidFill>
                  <a:schemeClr val="tx1"/>
                </a:solidFill>
              </a:defRPr>
            </a:lvl4pPr>
            <a:lvl5pPr marL="1828800" indent="0">
              <a:buNone/>
              <a:defRPr sz="1800">
                <a:solidFill>
                  <a:schemeClr val="tx1"/>
                </a:solidFill>
              </a:defRPr>
            </a:lvl5pPr>
          </a:lstStyle>
          <a:p>
            <a:pPr lvl="0"/>
            <a:r>
              <a:rPr lang="en-US"/>
              <a:t>Date – Roboto bold 20pt</a:t>
            </a:r>
          </a:p>
        </p:txBody>
      </p:sp>
    </p:spTree>
    <p:extLst>
      <p:ext uri="{BB962C8B-B14F-4D97-AF65-F5344CB8AC3E}">
        <p14:creationId xmlns:p14="http://schemas.microsoft.com/office/powerpoint/2010/main" val="313904522"/>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p:cSld name="Title slide with no im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A4045-F07A-9C8D-6571-69656D6CD9A5}"/>
              </a:ext>
            </a:extLst>
          </p:cNvPr>
          <p:cNvSpPr>
            <a:spLocks noGrp="1"/>
          </p:cNvSpPr>
          <p:nvPr>
            <p:ph type="ctrTitle" hasCustomPrompt="1"/>
          </p:nvPr>
        </p:nvSpPr>
        <p:spPr>
          <a:xfrm>
            <a:off x="1071214" y="2118140"/>
            <a:ext cx="5989983" cy="1310860"/>
          </a:xfrm>
        </p:spPr>
        <p:txBody>
          <a:bodyPr anchor="ctr" anchorCtr="0">
            <a:noAutofit/>
          </a:bodyPr>
          <a:lstStyle>
            <a:lvl1pPr algn="l">
              <a:defRPr sz="4000" b="1">
                <a:solidFill>
                  <a:schemeClr val="tx1">
                    <a:lumMod val="50000"/>
                  </a:schemeClr>
                </a:solidFill>
                <a:latin typeface="Roboto" panose="02000000000000000000" pitchFamily="2" charset="0"/>
                <a:ea typeface="Roboto" panose="02000000000000000000" pitchFamily="2" charset="0"/>
              </a:defRPr>
            </a:lvl1pPr>
          </a:lstStyle>
          <a:p>
            <a:r>
              <a:rPr lang="en-US"/>
              <a:t>Click to edit title (Roboto bold 40pt)</a:t>
            </a:r>
          </a:p>
        </p:txBody>
      </p:sp>
      <p:sp>
        <p:nvSpPr>
          <p:cNvPr id="3" name="Subtitle 2">
            <a:extLst>
              <a:ext uri="{FF2B5EF4-FFF2-40B4-BE49-F238E27FC236}">
                <a16:creationId xmlns:a16="http://schemas.microsoft.com/office/drawing/2014/main" id="{5A19ADD3-138B-1384-8991-3DA96CC95F07}"/>
              </a:ext>
            </a:extLst>
          </p:cNvPr>
          <p:cNvSpPr>
            <a:spLocks noGrp="1"/>
          </p:cNvSpPr>
          <p:nvPr>
            <p:ph type="subTitle" idx="1" hasCustomPrompt="1"/>
          </p:nvPr>
        </p:nvSpPr>
        <p:spPr>
          <a:xfrm>
            <a:off x="1071213" y="3703833"/>
            <a:ext cx="5989984" cy="971977"/>
          </a:xfrm>
        </p:spPr>
        <p:txBody>
          <a:bodyPr anchor="ctr" anchorCtr="0">
            <a:noAutofit/>
          </a:bodyPr>
          <a:lstStyle>
            <a:lvl1pPr marL="0" indent="0" algn="l">
              <a:buNone/>
              <a:defRPr sz="3200" b="0">
                <a:solidFill>
                  <a:srgbClr val="005E6E"/>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subtitle (Roboto regular 32pt) </a:t>
            </a:r>
          </a:p>
        </p:txBody>
      </p:sp>
      <p:pic>
        <p:nvPicPr>
          <p:cNvPr id="10" name="Picture 9" descr="Virginia IT Agency logo">
            <a:extLst>
              <a:ext uri="{FF2B5EF4-FFF2-40B4-BE49-F238E27FC236}">
                <a16:creationId xmlns:a16="http://schemas.microsoft.com/office/drawing/2014/main" id="{A188E1F7-2921-CEAA-3BBB-A96D3F33C76E}"/>
              </a:ext>
            </a:extLst>
          </p:cNvPr>
          <p:cNvPicPr>
            <a:picLocks noChangeAspect="1"/>
          </p:cNvPicPr>
          <p:nvPr/>
        </p:nvPicPr>
        <p:blipFill>
          <a:blip r:embed="rId3"/>
          <a:stretch>
            <a:fillRect/>
          </a:stretch>
        </p:blipFill>
        <p:spPr>
          <a:xfrm>
            <a:off x="1071215" y="620795"/>
            <a:ext cx="4121426" cy="1194719"/>
          </a:xfrm>
          <a:prstGeom prst="rect">
            <a:avLst/>
          </a:prstGeom>
        </p:spPr>
      </p:pic>
      <p:sp>
        <p:nvSpPr>
          <p:cNvPr id="4" name="Text Placeholder 8">
            <a:extLst>
              <a:ext uri="{FF2B5EF4-FFF2-40B4-BE49-F238E27FC236}">
                <a16:creationId xmlns:a16="http://schemas.microsoft.com/office/drawing/2014/main" id="{D2F1FB95-50F4-E75A-7501-CE15651E2EE0}"/>
              </a:ext>
            </a:extLst>
          </p:cNvPr>
          <p:cNvSpPr>
            <a:spLocks noGrp="1"/>
          </p:cNvSpPr>
          <p:nvPr>
            <p:ph type="body" sz="quarter" idx="13" hasCustomPrompt="1"/>
          </p:nvPr>
        </p:nvSpPr>
        <p:spPr>
          <a:xfrm>
            <a:off x="1071213" y="4780410"/>
            <a:ext cx="5989637" cy="731837"/>
          </a:xfrm>
        </p:spPr>
        <p:txBody>
          <a:bodyPr/>
          <a:lstStyle>
            <a:lvl1pPr marL="0" indent="0">
              <a:buFontTx/>
              <a:buNone/>
              <a:defRPr sz="1800" b="0">
                <a:solidFill>
                  <a:schemeClr val="tx1"/>
                </a:solidFill>
              </a:defRPr>
            </a:lvl1pPr>
            <a:lvl2pPr marL="457200" indent="0">
              <a:buFontTx/>
              <a:buNone/>
              <a:defRPr sz="1800">
                <a:solidFill>
                  <a:schemeClr val="tx1"/>
                </a:solidFill>
              </a:defRPr>
            </a:lvl2pPr>
            <a:lvl3pPr marL="914400" indent="0">
              <a:buFontTx/>
              <a:buNone/>
              <a:defRPr sz="1800">
                <a:solidFill>
                  <a:schemeClr val="tx1"/>
                </a:solidFill>
              </a:defRPr>
            </a:lvl3pPr>
            <a:lvl4pPr marL="1371600" indent="0">
              <a:buFontTx/>
              <a:buNone/>
              <a:defRPr sz="1800">
                <a:solidFill>
                  <a:schemeClr val="tx1"/>
                </a:solidFill>
              </a:defRPr>
            </a:lvl4pPr>
            <a:lvl5pPr marL="1828800" indent="0">
              <a:buFontTx/>
              <a:buNone/>
              <a:defRPr sz="1800">
                <a:solidFill>
                  <a:schemeClr val="tx1"/>
                </a:solidFill>
              </a:defRPr>
            </a:lvl5pPr>
          </a:lstStyle>
          <a:p>
            <a:pPr lvl="0"/>
            <a:r>
              <a:rPr lang="en-US"/>
              <a:t>Name – Roboto regular 18pt</a:t>
            </a:r>
          </a:p>
          <a:p>
            <a:pPr lvl="0"/>
            <a:r>
              <a:rPr lang="en-US"/>
              <a:t>Job title – Roboto regular 18pt</a:t>
            </a:r>
          </a:p>
        </p:txBody>
      </p:sp>
      <p:sp>
        <p:nvSpPr>
          <p:cNvPr id="5" name="Text Placeholder 11">
            <a:extLst>
              <a:ext uri="{FF2B5EF4-FFF2-40B4-BE49-F238E27FC236}">
                <a16:creationId xmlns:a16="http://schemas.microsoft.com/office/drawing/2014/main" id="{0CC0A256-75AA-81AF-FC0E-C782DE2B9383}"/>
              </a:ext>
            </a:extLst>
          </p:cNvPr>
          <p:cNvSpPr>
            <a:spLocks noGrp="1"/>
          </p:cNvSpPr>
          <p:nvPr>
            <p:ph type="body" sz="quarter" idx="14" hasCustomPrompt="1"/>
          </p:nvPr>
        </p:nvSpPr>
        <p:spPr>
          <a:xfrm>
            <a:off x="1071210" y="5661565"/>
            <a:ext cx="5989637" cy="565150"/>
          </a:xfrm>
        </p:spPr>
        <p:txBody>
          <a:bodyPr/>
          <a:lstStyle>
            <a:lvl1pPr marL="0" indent="0">
              <a:buNone/>
              <a:defRPr sz="2000">
                <a:solidFill>
                  <a:schemeClr val="accent1"/>
                </a:solidFill>
              </a:defRPr>
            </a:lvl1pPr>
            <a:lvl2pPr marL="457200" indent="0">
              <a:buNone/>
              <a:defRPr sz="1800">
                <a:solidFill>
                  <a:schemeClr val="tx1"/>
                </a:solidFill>
              </a:defRPr>
            </a:lvl2pPr>
            <a:lvl3pPr marL="914400" indent="0">
              <a:buNone/>
              <a:defRPr sz="1800">
                <a:solidFill>
                  <a:schemeClr val="tx1"/>
                </a:solidFill>
              </a:defRPr>
            </a:lvl3pPr>
            <a:lvl4pPr marL="1371600" indent="0">
              <a:buNone/>
              <a:defRPr sz="1800">
                <a:solidFill>
                  <a:schemeClr val="tx1"/>
                </a:solidFill>
              </a:defRPr>
            </a:lvl4pPr>
            <a:lvl5pPr marL="1828800" indent="0">
              <a:buNone/>
              <a:defRPr sz="1800">
                <a:solidFill>
                  <a:schemeClr val="tx1"/>
                </a:solidFill>
              </a:defRPr>
            </a:lvl5pPr>
          </a:lstStyle>
          <a:p>
            <a:pPr lvl="0"/>
            <a:r>
              <a:rPr lang="en-US"/>
              <a:t>Date – Roboto bold 20pt</a:t>
            </a:r>
          </a:p>
        </p:txBody>
      </p:sp>
    </p:spTree>
    <p:extLst>
      <p:ext uri="{BB962C8B-B14F-4D97-AF65-F5344CB8AC3E}">
        <p14:creationId xmlns:p14="http://schemas.microsoft.com/office/powerpoint/2010/main" val="93591146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p:cSld name="Contact information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p:txBody>
          <a:bodyPr/>
          <a:lstStyle/>
          <a:p>
            <a:r>
              <a:rPr lang="en-US"/>
              <a:t>Presenter contact information slide</a:t>
            </a:r>
          </a:p>
        </p:txBody>
      </p:sp>
      <p:sp>
        <p:nvSpPr>
          <p:cNvPr id="6" name="Slide Number Placeholder 5">
            <a:extLst>
              <a:ext uri="{FF2B5EF4-FFF2-40B4-BE49-F238E27FC236}">
                <a16:creationId xmlns:a16="http://schemas.microsoft.com/office/drawing/2014/main" id="{08152D46-AB9F-9340-05A5-4FC34B3915B3}"/>
              </a:ext>
            </a:extLst>
          </p:cNvPr>
          <p:cNvSpPr>
            <a:spLocks noGrp="1"/>
          </p:cNvSpPr>
          <p:nvPr>
            <p:ph type="sldNum" sz="quarter" idx="12"/>
          </p:nvPr>
        </p:nvSpPr>
        <p:spPr/>
        <p:txBody>
          <a:bodyPr/>
          <a:lstStyle>
            <a:lvl1pPr>
              <a:defRPr/>
            </a:lvl1pPr>
          </a:lstStyle>
          <a:p>
            <a:fld id="{1A1EC0E7-FF72-4BE3-A4A5-0055DC37EE8E}" type="slidenum">
              <a:rPr lang="en-US" smtClean="0"/>
              <a:t>‹#›</a:t>
            </a:fld>
            <a:endParaRPr lang="en-US"/>
          </a:p>
        </p:txBody>
      </p:sp>
      <p:sp>
        <p:nvSpPr>
          <p:cNvPr id="11" name="Picture Placeholder 10">
            <a:extLst>
              <a:ext uri="{FF2B5EF4-FFF2-40B4-BE49-F238E27FC236}">
                <a16:creationId xmlns:a16="http://schemas.microsoft.com/office/drawing/2014/main" id="{F1131B1B-41AA-0C3A-0ACF-6B5DF40854E1}"/>
              </a:ext>
            </a:extLst>
          </p:cNvPr>
          <p:cNvSpPr>
            <a:spLocks noGrp="1"/>
          </p:cNvSpPr>
          <p:nvPr>
            <p:ph type="pic" sz="quarter" idx="13"/>
          </p:nvPr>
        </p:nvSpPr>
        <p:spPr>
          <a:xfrm>
            <a:off x="952500" y="1943100"/>
            <a:ext cx="1828800" cy="1524000"/>
          </a:xfrm>
        </p:spPr>
        <p:txBody>
          <a:bodyPr/>
          <a:lstStyle/>
          <a:p>
            <a:r>
              <a:rPr lang="en-US"/>
              <a:t>Click icon to add picture</a:t>
            </a:r>
          </a:p>
        </p:txBody>
      </p:sp>
      <p:sp>
        <p:nvSpPr>
          <p:cNvPr id="13" name="Picture Placeholder 12">
            <a:extLst>
              <a:ext uri="{FF2B5EF4-FFF2-40B4-BE49-F238E27FC236}">
                <a16:creationId xmlns:a16="http://schemas.microsoft.com/office/drawing/2014/main" id="{B020673F-58FA-1CD0-5208-F81897EB925C}"/>
              </a:ext>
            </a:extLst>
          </p:cNvPr>
          <p:cNvSpPr>
            <a:spLocks noGrp="1"/>
          </p:cNvSpPr>
          <p:nvPr>
            <p:ph type="pic" sz="quarter" idx="14"/>
          </p:nvPr>
        </p:nvSpPr>
        <p:spPr>
          <a:xfrm>
            <a:off x="952500" y="4058284"/>
            <a:ext cx="1828800" cy="1447800"/>
          </a:xfrm>
        </p:spPr>
        <p:txBody>
          <a:bodyPr/>
          <a:lstStyle/>
          <a:p>
            <a:r>
              <a:rPr lang="en-US"/>
              <a:t>Click icon to add picture</a:t>
            </a:r>
          </a:p>
        </p:txBody>
      </p:sp>
      <p:sp>
        <p:nvSpPr>
          <p:cNvPr id="15" name="Text Placeholder 14">
            <a:extLst>
              <a:ext uri="{FF2B5EF4-FFF2-40B4-BE49-F238E27FC236}">
                <a16:creationId xmlns:a16="http://schemas.microsoft.com/office/drawing/2014/main" id="{61D4AFA6-427B-2C82-F64C-7B1A3367E943}"/>
              </a:ext>
            </a:extLst>
          </p:cNvPr>
          <p:cNvSpPr>
            <a:spLocks noGrp="1"/>
          </p:cNvSpPr>
          <p:nvPr>
            <p:ph type="body" sz="quarter" idx="15" hasCustomPrompt="1"/>
          </p:nvPr>
        </p:nvSpPr>
        <p:spPr>
          <a:xfrm>
            <a:off x="2997200" y="4057650"/>
            <a:ext cx="3073400" cy="1447800"/>
          </a:xfrm>
        </p:spPr>
        <p:txBody>
          <a:bodyPr/>
          <a:lstStyle>
            <a:lvl1pPr marL="0" indent="0">
              <a:lnSpc>
                <a:spcPct val="100000"/>
              </a:lnSpc>
              <a:spcBef>
                <a:spcPts val="0"/>
              </a:spcBef>
              <a:buFontTx/>
              <a:buNone/>
              <a:defRPr/>
            </a:lvl1pPr>
          </a:lstStyle>
          <a:p>
            <a:r>
              <a:rPr lang="en-US" sz="2400" b="1">
                <a:solidFill>
                  <a:srgbClr val="005E6E"/>
                </a:solidFill>
                <a:latin typeface="Roboto" panose="02000000000000000000" pitchFamily="2" charset="0"/>
                <a:ea typeface="Roboto" panose="02000000000000000000" pitchFamily="2" charset="0"/>
              </a:rPr>
              <a:t>Name of the person</a:t>
            </a:r>
          </a:p>
          <a:p>
            <a:r>
              <a:rPr lang="en-US">
                <a:latin typeface="Roboto" panose="02000000000000000000" pitchFamily="2" charset="0"/>
                <a:ea typeface="Roboto" panose="02000000000000000000" pitchFamily="2" charset="0"/>
              </a:rPr>
              <a:t>Title</a:t>
            </a:r>
          </a:p>
          <a:p>
            <a:r>
              <a:rPr lang="en-US">
                <a:latin typeface="Roboto" panose="02000000000000000000" pitchFamily="2" charset="0"/>
                <a:ea typeface="Roboto" panose="02000000000000000000" pitchFamily="2" charset="0"/>
              </a:rPr>
              <a:t>Email address</a:t>
            </a:r>
          </a:p>
          <a:p>
            <a:r>
              <a:rPr lang="en-US">
                <a:latin typeface="Roboto" panose="02000000000000000000" pitchFamily="2" charset="0"/>
                <a:ea typeface="Roboto" panose="02000000000000000000" pitchFamily="2" charset="0"/>
              </a:rPr>
              <a:t>Phone number</a:t>
            </a:r>
          </a:p>
        </p:txBody>
      </p:sp>
      <p:sp>
        <p:nvSpPr>
          <p:cNvPr id="16" name="Text Placeholder 14">
            <a:extLst>
              <a:ext uri="{FF2B5EF4-FFF2-40B4-BE49-F238E27FC236}">
                <a16:creationId xmlns:a16="http://schemas.microsoft.com/office/drawing/2014/main" id="{5E81352B-6A65-D93D-5216-736E5D9130A2}"/>
              </a:ext>
            </a:extLst>
          </p:cNvPr>
          <p:cNvSpPr>
            <a:spLocks noGrp="1"/>
          </p:cNvSpPr>
          <p:nvPr>
            <p:ph type="body" sz="quarter" idx="16" hasCustomPrompt="1"/>
          </p:nvPr>
        </p:nvSpPr>
        <p:spPr>
          <a:xfrm>
            <a:off x="2997200" y="1981200"/>
            <a:ext cx="3073400" cy="1447800"/>
          </a:xfrm>
        </p:spPr>
        <p:txBody>
          <a:bodyPr/>
          <a:lstStyle>
            <a:lvl1pPr marL="0" indent="0">
              <a:lnSpc>
                <a:spcPct val="100000"/>
              </a:lnSpc>
              <a:spcBef>
                <a:spcPts val="0"/>
              </a:spcBef>
              <a:buFontTx/>
              <a:buNone/>
              <a:defRPr/>
            </a:lvl1pPr>
          </a:lstStyle>
          <a:p>
            <a:r>
              <a:rPr lang="en-US" sz="2400" b="1">
                <a:solidFill>
                  <a:srgbClr val="005E6E"/>
                </a:solidFill>
                <a:latin typeface="Roboto" panose="02000000000000000000" pitchFamily="2" charset="0"/>
                <a:ea typeface="Roboto" panose="02000000000000000000" pitchFamily="2" charset="0"/>
              </a:rPr>
              <a:t>Name of the person</a:t>
            </a:r>
          </a:p>
          <a:p>
            <a:r>
              <a:rPr lang="en-US">
                <a:latin typeface="Roboto" panose="02000000000000000000" pitchFamily="2" charset="0"/>
                <a:ea typeface="Roboto" panose="02000000000000000000" pitchFamily="2" charset="0"/>
              </a:rPr>
              <a:t>Title</a:t>
            </a:r>
          </a:p>
          <a:p>
            <a:r>
              <a:rPr lang="en-US">
                <a:latin typeface="Roboto" panose="02000000000000000000" pitchFamily="2" charset="0"/>
                <a:ea typeface="Roboto" panose="02000000000000000000" pitchFamily="2" charset="0"/>
              </a:rPr>
              <a:t>Email address</a:t>
            </a:r>
          </a:p>
          <a:p>
            <a:r>
              <a:rPr lang="en-US">
                <a:latin typeface="Roboto" panose="02000000000000000000" pitchFamily="2" charset="0"/>
                <a:ea typeface="Roboto" panose="02000000000000000000" pitchFamily="2" charset="0"/>
              </a:rPr>
              <a:t>Phone number</a:t>
            </a:r>
          </a:p>
        </p:txBody>
      </p:sp>
      <p:sp>
        <p:nvSpPr>
          <p:cNvPr id="17" name="Picture Placeholder 10">
            <a:extLst>
              <a:ext uri="{FF2B5EF4-FFF2-40B4-BE49-F238E27FC236}">
                <a16:creationId xmlns:a16="http://schemas.microsoft.com/office/drawing/2014/main" id="{7BD390FA-E09D-71DC-5B3F-63C33C6FD211}"/>
              </a:ext>
            </a:extLst>
          </p:cNvPr>
          <p:cNvSpPr>
            <a:spLocks noGrp="1"/>
          </p:cNvSpPr>
          <p:nvPr>
            <p:ph type="pic" sz="quarter" idx="17"/>
          </p:nvPr>
        </p:nvSpPr>
        <p:spPr>
          <a:xfrm>
            <a:off x="6250609" y="1943100"/>
            <a:ext cx="1828800" cy="1524000"/>
          </a:xfrm>
        </p:spPr>
        <p:txBody>
          <a:bodyPr/>
          <a:lstStyle/>
          <a:p>
            <a:r>
              <a:rPr lang="en-US"/>
              <a:t>Click icon to add picture</a:t>
            </a:r>
          </a:p>
        </p:txBody>
      </p:sp>
      <p:sp>
        <p:nvSpPr>
          <p:cNvPr id="18" name="Picture Placeholder 12">
            <a:extLst>
              <a:ext uri="{FF2B5EF4-FFF2-40B4-BE49-F238E27FC236}">
                <a16:creationId xmlns:a16="http://schemas.microsoft.com/office/drawing/2014/main" id="{37DF41BE-DE19-21FF-277A-6EDA88EAA1D1}"/>
              </a:ext>
            </a:extLst>
          </p:cNvPr>
          <p:cNvSpPr>
            <a:spLocks noGrp="1"/>
          </p:cNvSpPr>
          <p:nvPr>
            <p:ph type="pic" sz="quarter" idx="18"/>
          </p:nvPr>
        </p:nvSpPr>
        <p:spPr>
          <a:xfrm>
            <a:off x="6250609" y="4058284"/>
            <a:ext cx="1828800" cy="1447800"/>
          </a:xfrm>
        </p:spPr>
        <p:txBody>
          <a:bodyPr/>
          <a:lstStyle/>
          <a:p>
            <a:r>
              <a:rPr lang="en-US"/>
              <a:t>Click icon to add picture</a:t>
            </a:r>
          </a:p>
        </p:txBody>
      </p:sp>
      <p:sp>
        <p:nvSpPr>
          <p:cNvPr id="19" name="Text Placeholder 14">
            <a:extLst>
              <a:ext uri="{FF2B5EF4-FFF2-40B4-BE49-F238E27FC236}">
                <a16:creationId xmlns:a16="http://schemas.microsoft.com/office/drawing/2014/main" id="{40F593B3-72B4-6B3C-A3D8-107A005BACA2}"/>
              </a:ext>
            </a:extLst>
          </p:cNvPr>
          <p:cNvSpPr>
            <a:spLocks noGrp="1"/>
          </p:cNvSpPr>
          <p:nvPr>
            <p:ph type="body" sz="quarter" idx="19" hasCustomPrompt="1"/>
          </p:nvPr>
        </p:nvSpPr>
        <p:spPr>
          <a:xfrm>
            <a:off x="8295309" y="4057650"/>
            <a:ext cx="3073400" cy="1447800"/>
          </a:xfrm>
        </p:spPr>
        <p:txBody>
          <a:bodyPr/>
          <a:lstStyle>
            <a:lvl1pPr marL="0" indent="0">
              <a:lnSpc>
                <a:spcPct val="100000"/>
              </a:lnSpc>
              <a:spcBef>
                <a:spcPts val="0"/>
              </a:spcBef>
              <a:buFontTx/>
              <a:buNone/>
              <a:defRPr/>
            </a:lvl1pPr>
          </a:lstStyle>
          <a:p>
            <a:r>
              <a:rPr lang="en-US" sz="2400" b="1">
                <a:solidFill>
                  <a:srgbClr val="005E6E"/>
                </a:solidFill>
                <a:latin typeface="Roboto" panose="02000000000000000000" pitchFamily="2" charset="0"/>
                <a:ea typeface="Roboto" panose="02000000000000000000" pitchFamily="2" charset="0"/>
              </a:rPr>
              <a:t>Name of the person</a:t>
            </a:r>
          </a:p>
          <a:p>
            <a:r>
              <a:rPr lang="en-US">
                <a:latin typeface="Roboto" panose="02000000000000000000" pitchFamily="2" charset="0"/>
                <a:ea typeface="Roboto" panose="02000000000000000000" pitchFamily="2" charset="0"/>
              </a:rPr>
              <a:t>Title</a:t>
            </a:r>
          </a:p>
          <a:p>
            <a:r>
              <a:rPr lang="en-US">
                <a:latin typeface="Roboto" panose="02000000000000000000" pitchFamily="2" charset="0"/>
                <a:ea typeface="Roboto" panose="02000000000000000000" pitchFamily="2" charset="0"/>
              </a:rPr>
              <a:t>Email address</a:t>
            </a:r>
          </a:p>
          <a:p>
            <a:r>
              <a:rPr lang="en-US">
                <a:latin typeface="Roboto" panose="02000000000000000000" pitchFamily="2" charset="0"/>
                <a:ea typeface="Roboto" panose="02000000000000000000" pitchFamily="2" charset="0"/>
              </a:rPr>
              <a:t>Phone number</a:t>
            </a:r>
          </a:p>
        </p:txBody>
      </p:sp>
      <p:sp>
        <p:nvSpPr>
          <p:cNvPr id="20" name="Text Placeholder 14">
            <a:extLst>
              <a:ext uri="{FF2B5EF4-FFF2-40B4-BE49-F238E27FC236}">
                <a16:creationId xmlns:a16="http://schemas.microsoft.com/office/drawing/2014/main" id="{9378005C-8F58-078A-00B5-4A706F0E963C}"/>
              </a:ext>
            </a:extLst>
          </p:cNvPr>
          <p:cNvSpPr>
            <a:spLocks noGrp="1"/>
          </p:cNvSpPr>
          <p:nvPr>
            <p:ph type="body" sz="quarter" idx="20" hasCustomPrompt="1"/>
          </p:nvPr>
        </p:nvSpPr>
        <p:spPr>
          <a:xfrm>
            <a:off x="8295309" y="1981200"/>
            <a:ext cx="3073400" cy="1447800"/>
          </a:xfrm>
        </p:spPr>
        <p:txBody>
          <a:bodyPr/>
          <a:lstStyle>
            <a:lvl1pPr marL="0" indent="0">
              <a:lnSpc>
                <a:spcPct val="100000"/>
              </a:lnSpc>
              <a:spcBef>
                <a:spcPts val="0"/>
              </a:spcBef>
              <a:buFontTx/>
              <a:buNone/>
              <a:defRPr/>
            </a:lvl1pPr>
          </a:lstStyle>
          <a:p>
            <a:r>
              <a:rPr lang="en-US" sz="2400" b="1">
                <a:solidFill>
                  <a:srgbClr val="005E6E"/>
                </a:solidFill>
                <a:latin typeface="Roboto" panose="02000000000000000000" pitchFamily="2" charset="0"/>
                <a:ea typeface="Roboto" panose="02000000000000000000" pitchFamily="2" charset="0"/>
              </a:rPr>
              <a:t>Name of the person</a:t>
            </a:r>
          </a:p>
          <a:p>
            <a:r>
              <a:rPr lang="en-US">
                <a:latin typeface="Roboto" panose="02000000000000000000" pitchFamily="2" charset="0"/>
                <a:ea typeface="Roboto" panose="02000000000000000000" pitchFamily="2" charset="0"/>
              </a:rPr>
              <a:t>Title</a:t>
            </a:r>
          </a:p>
          <a:p>
            <a:r>
              <a:rPr lang="en-US">
                <a:latin typeface="Roboto" panose="02000000000000000000" pitchFamily="2" charset="0"/>
                <a:ea typeface="Roboto" panose="02000000000000000000" pitchFamily="2" charset="0"/>
              </a:rPr>
              <a:t>Email address</a:t>
            </a:r>
          </a:p>
          <a:p>
            <a:r>
              <a:rPr lang="en-US">
                <a:latin typeface="Roboto" panose="02000000000000000000" pitchFamily="2" charset="0"/>
                <a:ea typeface="Roboto" panose="02000000000000000000" pitchFamily="2" charset="0"/>
              </a:rPr>
              <a:t>Phone number</a:t>
            </a:r>
          </a:p>
        </p:txBody>
      </p:sp>
    </p:spTree>
    <p:extLst>
      <p:ext uri="{BB962C8B-B14F-4D97-AF65-F5344CB8AC3E}">
        <p14:creationId xmlns:p14="http://schemas.microsoft.com/office/powerpoint/2010/main" val="3997192620"/>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obj" preserve="1">
  <p:cSld name="Agenda slide optio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p:txBody>
          <a:bodyPr/>
          <a:lstStyle/>
          <a:p>
            <a:r>
              <a:rPr lang="en-US"/>
              <a:t>Agenda slide option 1</a:t>
            </a:r>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1701800" y="1825625"/>
            <a:ext cx="9652000" cy="4351338"/>
          </a:xfrm>
        </p:spPr>
        <p:txBody>
          <a:bodyPr/>
          <a:lstStyle>
            <a:lvl1pPr>
              <a:lnSpc>
                <a:spcPct val="100000"/>
              </a:lnSpc>
              <a:defRPr/>
            </a:lvl1pPr>
          </a:lstStyle>
          <a:p>
            <a:pPr lvl="0"/>
            <a:r>
              <a:rPr lang="en-US"/>
              <a:t>Welcome</a:t>
            </a:r>
          </a:p>
          <a:p>
            <a:pPr lvl="0"/>
            <a:r>
              <a:rPr lang="en-US"/>
              <a:t>Topic 1</a:t>
            </a:r>
          </a:p>
          <a:p>
            <a:pPr lvl="0"/>
            <a:r>
              <a:rPr lang="en-US"/>
              <a:t>Topic 2</a:t>
            </a:r>
          </a:p>
          <a:p>
            <a:pPr lvl="0"/>
            <a:r>
              <a:rPr lang="en-US"/>
              <a:t>Topic 3</a:t>
            </a:r>
          </a:p>
          <a:p>
            <a:pPr lvl="0"/>
            <a:r>
              <a:rPr lang="en-US"/>
              <a:t>BREAK</a:t>
            </a:r>
          </a:p>
          <a:p>
            <a:pPr lvl="0"/>
            <a:r>
              <a:rPr lang="en-US"/>
              <a:t>Topic 4</a:t>
            </a:r>
          </a:p>
          <a:p>
            <a:pPr lvl="0"/>
            <a:r>
              <a:rPr lang="en-US"/>
              <a:t>Topic 5</a:t>
            </a:r>
          </a:p>
          <a:p>
            <a:pPr lvl="0"/>
            <a:r>
              <a:rPr lang="en-US"/>
              <a:t>Topic 6</a:t>
            </a:r>
          </a:p>
          <a:p>
            <a:pPr lvl="0"/>
            <a:endParaRPr lang="en-US"/>
          </a:p>
        </p:txBody>
      </p:sp>
      <p:sp>
        <p:nvSpPr>
          <p:cNvPr id="6" name="Slide Number Placeholder 5">
            <a:extLst>
              <a:ext uri="{FF2B5EF4-FFF2-40B4-BE49-F238E27FC236}">
                <a16:creationId xmlns:a16="http://schemas.microsoft.com/office/drawing/2014/main" id="{08152D46-AB9F-9340-05A5-4FC34B3915B3}"/>
              </a:ext>
            </a:extLst>
          </p:cNvPr>
          <p:cNvSpPr>
            <a:spLocks noGrp="1"/>
          </p:cNvSpPr>
          <p:nvPr>
            <p:ph type="sldNum" sz="quarter" idx="12"/>
          </p:nvPr>
        </p:nvSpPr>
        <p:spPr/>
        <p:txBody>
          <a:bodyPr/>
          <a:lstStyle>
            <a:lvl1pPr>
              <a:defRPr/>
            </a:lvl1pPr>
          </a:lstStyle>
          <a:p>
            <a:fld id="{1A1EC0E7-FF72-4BE3-A4A5-0055DC37EE8E}" type="slidenum">
              <a:rPr lang="en-US" smtClean="0"/>
              <a:t>‹#›</a:t>
            </a:fld>
            <a:endParaRPr lang="en-US"/>
          </a:p>
        </p:txBody>
      </p:sp>
    </p:spTree>
    <p:extLst>
      <p:ext uri="{BB962C8B-B14F-4D97-AF65-F5344CB8AC3E}">
        <p14:creationId xmlns:p14="http://schemas.microsoft.com/office/powerpoint/2010/main" val="106461480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p:cSld name="Agenda slide option 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838200" y="2766218"/>
            <a:ext cx="2730500" cy="1325563"/>
          </a:xfrm>
        </p:spPr>
        <p:txBody>
          <a:bodyPr/>
          <a:lstStyle>
            <a:lvl1pPr>
              <a:defRPr sz="3200" spc="50" baseline="0">
                <a:solidFill>
                  <a:schemeClr val="bg1"/>
                </a:solidFill>
              </a:defRPr>
            </a:lvl1pPr>
          </a:lstStyle>
          <a:p>
            <a:r>
              <a:rPr lang="en-US"/>
              <a:t>Agenda slide option 2</a:t>
            </a:r>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7137400" y="649012"/>
            <a:ext cx="4216400" cy="4351338"/>
          </a:xfrm>
        </p:spPr>
        <p:txBody>
          <a:bodyPr/>
          <a:lstStyle>
            <a:lvl1pPr>
              <a:lnSpc>
                <a:spcPct val="150000"/>
              </a:lnSpc>
              <a:buClr>
                <a:schemeClr val="bg1"/>
              </a:buClr>
              <a:defRPr sz="2400">
                <a:solidFill>
                  <a:schemeClr val="bg1"/>
                </a:solidFill>
              </a:defRPr>
            </a:lvl1pPr>
          </a:lstStyle>
          <a:p>
            <a:pPr lvl="0"/>
            <a:r>
              <a:rPr lang="en-US"/>
              <a:t>Welcome</a:t>
            </a:r>
          </a:p>
          <a:p>
            <a:pPr lvl="0"/>
            <a:r>
              <a:rPr lang="en-US"/>
              <a:t>Topic 1</a:t>
            </a:r>
          </a:p>
          <a:p>
            <a:pPr lvl="0"/>
            <a:r>
              <a:rPr lang="en-US"/>
              <a:t>Topic 2</a:t>
            </a:r>
          </a:p>
          <a:p>
            <a:pPr lvl="0"/>
            <a:r>
              <a:rPr lang="en-US"/>
              <a:t>Topic 3</a:t>
            </a:r>
          </a:p>
          <a:p>
            <a:pPr lvl="0"/>
            <a:r>
              <a:rPr lang="en-US"/>
              <a:t>Break</a:t>
            </a:r>
          </a:p>
          <a:p>
            <a:pPr lvl="0"/>
            <a:r>
              <a:rPr lang="en-US"/>
              <a:t>Topic 4</a:t>
            </a:r>
          </a:p>
          <a:p>
            <a:pPr lvl="0"/>
            <a:r>
              <a:rPr lang="en-US"/>
              <a:t>Topic 5</a:t>
            </a:r>
          </a:p>
          <a:p>
            <a:pPr lvl="0"/>
            <a:r>
              <a:rPr lang="en-US"/>
              <a:t>Topic 6</a:t>
            </a:r>
          </a:p>
          <a:p>
            <a:pPr lvl="0"/>
            <a:endParaRPr lang="en-US"/>
          </a:p>
        </p:txBody>
      </p:sp>
      <p:sp>
        <p:nvSpPr>
          <p:cNvPr id="6" name="Slide Number Placeholder 5">
            <a:extLst>
              <a:ext uri="{FF2B5EF4-FFF2-40B4-BE49-F238E27FC236}">
                <a16:creationId xmlns:a16="http://schemas.microsoft.com/office/drawing/2014/main" id="{08152D46-AB9F-9340-05A5-4FC34B3915B3}"/>
              </a:ext>
            </a:extLst>
          </p:cNvPr>
          <p:cNvSpPr>
            <a:spLocks noGrp="1"/>
          </p:cNvSpPr>
          <p:nvPr>
            <p:ph type="sldNum" sz="quarter" idx="12"/>
          </p:nvPr>
        </p:nvSpPr>
        <p:spPr/>
        <p:txBody>
          <a:bodyPr/>
          <a:lstStyle/>
          <a:p>
            <a:fld id="{1A1EC0E7-FF72-4BE3-A4A5-0055DC37EE8E}" type="slidenum">
              <a:rPr lang="en-US" smtClean="0"/>
              <a:t>‹#›</a:t>
            </a:fld>
            <a:endParaRPr lang="en-US"/>
          </a:p>
        </p:txBody>
      </p:sp>
    </p:spTree>
    <p:extLst>
      <p:ext uri="{BB962C8B-B14F-4D97-AF65-F5344CB8AC3E}">
        <p14:creationId xmlns:p14="http://schemas.microsoft.com/office/powerpoint/2010/main" val="200747523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p:cSld name="Content with graphic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p:txBody>
          <a:bodyPr/>
          <a:lstStyle/>
          <a:p>
            <a:r>
              <a:rPr lang="en-US"/>
              <a:t>Click to edit title (Roboto bold 32pt)</a:t>
            </a:r>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838200" y="1825625"/>
            <a:ext cx="5524500" cy="4351338"/>
          </a:xfrm>
        </p:spPr>
        <p:txBody>
          <a:bodyPr/>
          <a:lstStyle/>
          <a:p>
            <a:pPr lvl="0"/>
            <a:r>
              <a:rPr lang="en-US"/>
              <a:t>Click to edit text (Roboto bold 20pt)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8152D46-AB9F-9340-05A5-4FC34B3915B3}"/>
              </a:ext>
            </a:extLst>
          </p:cNvPr>
          <p:cNvSpPr>
            <a:spLocks noGrp="1"/>
          </p:cNvSpPr>
          <p:nvPr>
            <p:ph type="sldNum" sz="quarter" idx="12"/>
          </p:nvPr>
        </p:nvSpPr>
        <p:spPr/>
        <p:txBody>
          <a:bodyPr/>
          <a:lstStyle/>
          <a:p>
            <a:fld id="{1A1EC0E7-FF72-4BE3-A4A5-0055DC37EE8E}" type="slidenum">
              <a:rPr lang="en-US" smtClean="0"/>
              <a:t>‹#›</a:t>
            </a:fld>
            <a:endParaRPr lang="en-US"/>
          </a:p>
        </p:txBody>
      </p:sp>
      <p:sp>
        <p:nvSpPr>
          <p:cNvPr id="8" name="Picture Placeholder 7">
            <a:extLst>
              <a:ext uri="{FF2B5EF4-FFF2-40B4-BE49-F238E27FC236}">
                <a16:creationId xmlns:a16="http://schemas.microsoft.com/office/drawing/2014/main" id="{9B88560E-99A3-F73B-7E7B-BA2E0C89F766}"/>
              </a:ext>
            </a:extLst>
          </p:cNvPr>
          <p:cNvSpPr>
            <a:spLocks noGrp="1"/>
          </p:cNvSpPr>
          <p:nvPr>
            <p:ph type="pic" sz="quarter" idx="13"/>
          </p:nvPr>
        </p:nvSpPr>
        <p:spPr>
          <a:xfrm>
            <a:off x="6718300" y="2070100"/>
            <a:ext cx="4775200" cy="3543300"/>
          </a:xfrm>
        </p:spPr>
        <p:txBody>
          <a:bodyPr/>
          <a:lstStyle/>
          <a:p>
            <a:r>
              <a:rPr lang="en-US"/>
              <a:t>Click icon to add picture</a:t>
            </a:r>
          </a:p>
        </p:txBody>
      </p:sp>
    </p:spTree>
    <p:extLst>
      <p:ext uri="{BB962C8B-B14F-4D97-AF65-F5344CB8AC3E}">
        <p14:creationId xmlns:p14="http://schemas.microsoft.com/office/powerpoint/2010/main" val="2096651376"/>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B10A83-E15E-BBB5-4FB7-388E82C7D48C}"/>
              </a:ext>
            </a:extLst>
          </p:cNvPr>
          <p:cNvSpPr>
            <a:spLocks noGrp="1"/>
          </p:cNvSpPr>
          <p:nvPr>
            <p:ph type="title" hasCustomPrompt="1"/>
          </p:nvPr>
        </p:nvSpPr>
        <p:spPr/>
        <p:txBody>
          <a:bodyPr/>
          <a:lstStyle/>
          <a:p>
            <a:r>
              <a:rPr lang="en-US"/>
              <a:t>Click to edit title (Roboto bold 32pt)</a:t>
            </a:r>
          </a:p>
        </p:txBody>
      </p:sp>
      <p:sp>
        <p:nvSpPr>
          <p:cNvPr id="3" name="Content Placeholder 2">
            <a:extLst>
              <a:ext uri="{FF2B5EF4-FFF2-40B4-BE49-F238E27FC236}">
                <a16:creationId xmlns:a16="http://schemas.microsoft.com/office/drawing/2014/main" id="{A5D52F67-0920-82FA-69C8-E3F91BD62CA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104542A-3BF9-BFED-A197-FB1AC103598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DE7FB644-43A6-A573-36CC-9410FE51C067}"/>
              </a:ext>
            </a:extLst>
          </p:cNvPr>
          <p:cNvSpPr>
            <a:spLocks noGrp="1"/>
          </p:cNvSpPr>
          <p:nvPr>
            <p:ph type="sldNum" sz="quarter" idx="12"/>
          </p:nvPr>
        </p:nvSpPr>
        <p:spPr/>
        <p:txBody>
          <a:bodyPr/>
          <a:lstStyle/>
          <a:p>
            <a:fld id="{1A1EC0E7-FF72-4BE3-A4A5-0055DC37EE8E}" type="slidenum">
              <a:rPr lang="en-US" smtClean="0"/>
              <a:t>‹#›</a:t>
            </a:fld>
            <a:endParaRPr lang="en-US"/>
          </a:p>
        </p:txBody>
      </p:sp>
    </p:spTree>
    <p:extLst>
      <p:ext uri="{BB962C8B-B14F-4D97-AF65-F5344CB8AC3E}">
        <p14:creationId xmlns:p14="http://schemas.microsoft.com/office/powerpoint/2010/main" val="1071938074"/>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B4467-A43E-2A64-6932-7F5D98F44E3E}"/>
              </a:ext>
            </a:extLst>
          </p:cNvPr>
          <p:cNvSpPr>
            <a:spLocks noGrp="1"/>
          </p:cNvSpPr>
          <p:nvPr>
            <p:ph type="title" hasCustomPrompt="1"/>
          </p:nvPr>
        </p:nvSpPr>
        <p:spPr>
          <a:xfrm>
            <a:off x="839788" y="390525"/>
            <a:ext cx="10515600" cy="676275"/>
          </a:xfrm>
        </p:spPr>
        <p:txBody>
          <a:bodyPr/>
          <a:lstStyle/>
          <a:p>
            <a:r>
              <a:rPr lang="en-US"/>
              <a:t>Click to edit title (Roboto bold 32pt)</a:t>
            </a:r>
          </a:p>
        </p:txBody>
      </p:sp>
      <p:sp>
        <p:nvSpPr>
          <p:cNvPr id="6" name="Content Placeholder 5">
            <a:extLst>
              <a:ext uri="{FF2B5EF4-FFF2-40B4-BE49-F238E27FC236}">
                <a16:creationId xmlns:a16="http://schemas.microsoft.com/office/drawing/2014/main" id="{B4A70294-3AE7-A8DA-89DA-0BAC43BA7A9A}"/>
              </a:ext>
            </a:extLst>
          </p:cNvPr>
          <p:cNvSpPr>
            <a:spLocks noGrp="1"/>
          </p:cNvSpPr>
          <p:nvPr>
            <p:ph sz="quarter" idx="4"/>
          </p:nvPr>
        </p:nvSpPr>
        <p:spPr>
          <a:xfrm>
            <a:off x="6299200" y="1371600"/>
            <a:ext cx="5183188" cy="4818063"/>
          </a:xfrm>
        </p:spPr>
        <p:txBody>
          <a:bodyPr/>
          <a:lstStyle>
            <a:lvl1pPr marL="0" indent="0">
              <a:buNone/>
              <a:defRPr sz="1800" b="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5A9151B5-5A05-B5FF-1565-8C299B84D543}"/>
              </a:ext>
            </a:extLst>
          </p:cNvPr>
          <p:cNvSpPr>
            <a:spLocks noGrp="1"/>
          </p:cNvSpPr>
          <p:nvPr>
            <p:ph type="sldNum" sz="quarter" idx="12"/>
          </p:nvPr>
        </p:nvSpPr>
        <p:spPr/>
        <p:txBody>
          <a:bodyPr/>
          <a:lstStyle/>
          <a:p>
            <a:fld id="{1A1EC0E7-FF72-4BE3-A4A5-0055DC37EE8E}" type="slidenum">
              <a:rPr lang="en-US" smtClean="0"/>
              <a:t>‹#›</a:t>
            </a:fld>
            <a:endParaRPr lang="en-US"/>
          </a:p>
        </p:txBody>
      </p:sp>
      <p:pic>
        <p:nvPicPr>
          <p:cNvPr id="14" name="Picture 13">
            <a:extLst>
              <a:ext uri="{FF2B5EF4-FFF2-40B4-BE49-F238E27FC236}">
                <a16:creationId xmlns:a16="http://schemas.microsoft.com/office/drawing/2014/main" id="{E3FE2B45-7BD3-67EE-B450-19D3B3A4F12C}"/>
              </a:ext>
              <a:ext uri="{C183D7F6-B498-43B3-948B-1728B52AA6E4}">
                <adec:decorative xmlns:adec="http://schemas.microsoft.com/office/drawing/2017/decorative" val="1"/>
              </a:ext>
            </a:extLst>
          </p:cNvPr>
          <p:cNvPicPr>
            <a:picLocks noChangeAspect="1"/>
          </p:cNvPicPr>
          <p:nvPr/>
        </p:nvPicPr>
        <p:blipFill rotWithShape="1">
          <a:blip r:embed="rId2"/>
          <a:srcRect l="33313"/>
          <a:stretch/>
        </p:blipFill>
        <p:spPr>
          <a:xfrm>
            <a:off x="407645" y="2586868"/>
            <a:ext cx="5757341" cy="1870831"/>
          </a:xfrm>
          <a:prstGeom prst="rect">
            <a:avLst/>
          </a:prstGeom>
        </p:spPr>
      </p:pic>
      <p:pic>
        <p:nvPicPr>
          <p:cNvPr id="11" name="Picture 10">
            <a:extLst>
              <a:ext uri="{FF2B5EF4-FFF2-40B4-BE49-F238E27FC236}">
                <a16:creationId xmlns:a16="http://schemas.microsoft.com/office/drawing/2014/main" id="{043E9DCA-926A-E0E2-B1FE-074B388E0EF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36612" y="2266535"/>
            <a:ext cx="4354696" cy="2832011"/>
          </a:xfrm>
          <a:prstGeom prst="rect">
            <a:avLst/>
          </a:prstGeom>
        </p:spPr>
      </p:pic>
      <p:sp>
        <p:nvSpPr>
          <p:cNvPr id="13" name="Picture Placeholder 12">
            <a:extLst>
              <a:ext uri="{FF2B5EF4-FFF2-40B4-BE49-F238E27FC236}">
                <a16:creationId xmlns:a16="http://schemas.microsoft.com/office/drawing/2014/main" id="{2B66F132-9159-1D2D-5AF9-82DA8A9ED2F9}"/>
              </a:ext>
            </a:extLst>
          </p:cNvPr>
          <p:cNvSpPr>
            <a:spLocks noGrp="1"/>
          </p:cNvSpPr>
          <p:nvPr>
            <p:ph type="pic" sz="quarter" idx="13"/>
          </p:nvPr>
        </p:nvSpPr>
        <p:spPr>
          <a:xfrm>
            <a:off x="1464590" y="2451940"/>
            <a:ext cx="3099661" cy="1703599"/>
          </a:xfrm>
        </p:spPr>
        <p:txBody>
          <a:bodyPr/>
          <a:lstStyle>
            <a:lvl1pPr marL="0" indent="0">
              <a:buNone/>
              <a:defRPr>
                <a:solidFill>
                  <a:schemeClr val="bg1"/>
                </a:solidFill>
              </a:defRPr>
            </a:lvl1pPr>
          </a:lstStyle>
          <a:p>
            <a:r>
              <a:rPr lang="en-US"/>
              <a:t>Click icon to add picture</a:t>
            </a:r>
          </a:p>
        </p:txBody>
      </p:sp>
    </p:spTree>
    <p:extLst>
      <p:ext uri="{BB962C8B-B14F-4D97-AF65-F5344CB8AC3E}">
        <p14:creationId xmlns:p14="http://schemas.microsoft.com/office/powerpoint/2010/main" val="2108428643"/>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secHead" preserve="1">
  <p:cSld name="Section 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FA0A6-8FED-CD4D-EA53-3C2F410DBFEB}"/>
              </a:ext>
            </a:extLst>
          </p:cNvPr>
          <p:cNvSpPr>
            <a:spLocks noGrp="1"/>
          </p:cNvSpPr>
          <p:nvPr>
            <p:ph type="title" hasCustomPrompt="1"/>
          </p:nvPr>
        </p:nvSpPr>
        <p:spPr>
          <a:xfrm>
            <a:off x="658246" y="1713340"/>
            <a:ext cx="6430341" cy="1302440"/>
          </a:xfrm>
        </p:spPr>
        <p:txBody>
          <a:bodyPr anchor="b"/>
          <a:lstStyle>
            <a:lvl1pPr>
              <a:defRPr sz="6000"/>
            </a:lvl1pPr>
          </a:lstStyle>
          <a:p>
            <a:r>
              <a:rPr lang="en-US"/>
              <a:t>Click to edit section title</a:t>
            </a:r>
          </a:p>
        </p:txBody>
      </p:sp>
      <p:sp>
        <p:nvSpPr>
          <p:cNvPr id="3" name="Text Placeholder 2">
            <a:extLst>
              <a:ext uri="{FF2B5EF4-FFF2-40B4-BE49-F238E27FC236}">
                <a16:creationId xmlns:a16="http://schemas.microsoft.com/office/drawing/2014/main" id="{804CDC81-48DC-F07A-5913-D00B99806E75}"/>
              </a:ext>
            </a:extLst>
          </p:cNvPr>
          <p:cNvSpPr>
            <a:spLocks noGrp="1"/>
          </p:cNvSpPr>
          <p:nvPr>
            <p:ph type="body" idx="1" hasCustomPrompt="1"/>
          </p:nvPr>
        </p:nvSpPr>
        <p:spPr>
          <a:xfrm>
            <a:off x="658246" y="3293144"/>
            <a:ext cx="6430341" cy="766660"/>
          </a:xfrm>
        </p:spPr>
        <p:txBody>
          <a:bodyPr/>
          <a:lstStyle>
            <a:lvl1pPr marL="0" indent="0">
              <a:buNone/>
              <a:defRPr sz="3200">
                <a:solidFill>
                  <a:schemeClr val="accent3"/>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subtitle</a:t>
            </a:r>
          </a:p>
        </p:txBody>
      </p:sp>
    </p:spTree>
    <p:extLst>
      <p:ext uri="{BB962C8B-B14F-4D97-AF65-F5344CB8AC3E}">
        <p14:creationId xmlns:p14="http://schemas.microsoft.com/office/powerpoint/2010/main" val="986283880"/>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p:cSld name="Section title 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FA0A6-8FED-CD4D-EA53-3C2F410DBFEB}"/>
              </a:ext>
            </a:extLst>
          </p:cNvPr>
          <p:cNvSpPr>
            <a:spLocks noGrp="1"/>
          </p:cNvSpPr>
          <p:nvPr>
            <p:ph type="title" hasCustomPrompt="1"/>
          </p:nvPr>
        </p:nvSpPr>
        <p:spPr>
          <a:xfrm>
            <a:off x="6448097" y="2530258"/>
            <a:ext cx="5743903" cy="1302440"/>
          </a:xfrm>
        </p:spPr>
        <p:txBody>
          <a:bodyPr anchor="b"/>
          <a:lstStyle>
            <a:lvl1pPr>
              <a:defRPr sz="6000"/>
            </a:lvl1pPr>
          </a:lstStyle>
          <a:p>
            <a:r>
              <a:rPr lang="en-US"/>
              <a:t>Click to edit section title</a:t>
            </a:r>
          </a:p>
        </p:txBody>
      </p:sp>
      <p:sp>
        <p:nvSpPr>
          <p:cNvPr id="3" name="Text Placeholder 2">
            <a:extLst>
              <a:ext uri="{FF2B5EF4-FFF2-40B4-BE49-F238E27FC236}">
                <a16:creationId xmlns:a16="http://schemas.microsoft.com/office/drawing/2014/main" id="{804CDC81-48DC-F07A-5913-D00B99806E75}"/>
              </a:ext>
            </a:extLst>
          </p:cNvPr>
          <p:cNvSpPr>
            <a:spLocks noGrp="1"/>
          </p:cNvSpPr>
          <p:nvPr>
            <p:ph type="body" idx="1" hasCustomPrompt="1"/>
          </p:nvPr>
        </p:nvSpPr>
        <p:spPr>
          <a:xfrm>
            <a:off x="6448098" y="3832698"/>
            <a:ext cx="5538952" cy="766660"/>
          </a:xfrm>
        </p:spPr>
        <p:txBody>
          <a:bodyPr/>
          <a:lstStyle>
            <a:lvl1pPr marL="0" indent="0">
              <a:buNone/>
              <a:defRPr sz="3200">
                <a:solidFill>
                  <a:schemeClr val="accent3"/>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subtitle</a:t>
            </a:r>
          </a:p>
        </p:txBody>
      </p:sp>
      <p:pic>
        <p:nvPicPr>
          <p:cNvPr id="4" name="Picture 3">
            <a:extLst>
              <a:ext uri="{FF2B5EF4-FFF2-40B4-BE49-F238E27FC236}">
                <a16:creationId xmlns:a16="http://schemas.microsoft.com/office/drawing/2014/main" id="{4637DE3B-B838-449A-DF0E-770C6DF8B31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74192" y="1430963"/>
            <a:ext cx="5538953" cy="3602175"/>
          </a:xfrm>
          <a:prstGeom prst="rect">
            <a:avLst/>
          </a:prstGeom>
        </p:spPr>
      </p:pic>
      <p:sp>
        <p:nvSpPr>
          <p:cNvPr id="5" name="Picture Placeholder 12">
            <a:extLst>
              <a:ext uri="{FF2B5EF4-FFF2-40B4-BE49-F238E27FC236}">
                <a16:creationId xmlns:a16="http://schemas.microsoft.com/office/drawing/2014/main" id="{D00FA05A-DE68-6FD2-B587-66AD6E7FB0AC}"/>
              </a:ext>
            </a:extLst>
          </p:cNvPr>
          <p:cNvSpPr>
            <a:spLocks noGrp="1"/>
          </p:cNvSpPr>
          <p:nvPr>
            <p:ph type="pic" sz="quarter" idx="13"/>
          </p:nvPr>
        </p:nvSpPr>
        <p:spPr>
          <a:xfrm>
            <a:off x="974864" y="1653701"/>
            <a:ext cx="3942613" cy="2178997"/>
          </a:xfrm>
        </p:spPr>
        <p:txBody>
          <a:bodyPr/>
          <a:lstStyle>
            <a:lvl1pPr marL="0" indent="0">
              <a:buNone/>
              <a:defRPr>
                <a:solidFill>
                  <a:schemeClr val="bg1"/>
                </a:solidFill>
              </a:defRPr>
            </a:lvl1pPr>
          </a:lstStyle>
          <a:p>
            <a:r>
              <a:rPr lang="en-US"/>
              <a:t>Click icon to add picture</a:t>
            </a:r>
          </a:p>
        </p:txBody>
      </p:sp>
    </p:spTree>
    <p:extLst>
      <p:ext uri="{BB962C8B-B14F-4D97-AF65-F5344CB8AC3E}">
        <p14:creationId xmlns:p14="http://schemas.microsoft.com/office/powerpoint/2010/main" val="2492226579"/>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p:cSld name="1_Content with graph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838200" y="142601"/>
            <a:ext cx="10515600" cy="543200"/>
          </a:xfrm>
        </p:spPr>
        <p:txBody>
          <a:bodyPr/>
          <a:lstStyle/>
          <a:p>
            <a:r>
              <a:rPr lang="en-US"/>
              <a:t>Click to edit title (Roboto bold 32pt)</a:t>
            </a:r>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838200" y="990600"/>
            <a:ext cx="5524500" cy="5186363"/>
          </a:xfrm>
        </p:spPr>
        <p:txBody>
          <a:bodyPr/>
          <a:lstStyle/>
          <a:p>
            <a:pPr lvl="0"/>
            <a:r>
              <a:rPr lang="en-US"/>
              <a:t>Click to edit text (Roboto bold 20pt)</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08152D46-AB9F-9340-05A5-4FC34B3915B3}"/>
              </a:ext>
            </a:extLst>
          </p:cNvPr>
          <p:cNvSpPr>
            <a:spLocks noGrp="1"/>
          </p:cNvSpPr>
          <p:nvPr>
            <p:ph type="sldNum" sz="quarter" idx="12"/>
          </p:nvPr>
        </p:nvSpPr>
        <p:spPr>
          <a:xfrm>
            <a:off x="8968409" y="6356350"/>
            <a:ext cx="2067891" cy="365125"/>
          </a:xfrm>
        </p:spPr>
        <p:txBody>
          <a:bodyPr/>
          <a:lstStyle>
            <a:lvl1pPr>
              <a:defRPr>
                <a:solidFill>
                  <a:schemeClr val="tx1"/>
                </a:solidFill>
              </a:defRPr>
            </a:lvl1pPr>
          </a:lstStyle>
          <a:p>
            <a:fld id="{1A1EC0E7-FF72-4BE3-A4A5-0055DC37EE8E}" type="slidenum">
              <a:rPr lang="en-US" smtClean="0"/>
              <a:t>‹#›</a:t>
            </a:fld>
            <a:endParaRPr lang="en-US"/>
          </a:p>
        </p:txBody>
      </p:sp>
      <p:sp>
        <p:nvSpPr>
          <p:cNvPr id="5" name="Picture Placeholder 4">
            <a:extLst>
              <a:ext uri="{FF2B5EF4-FFF2-40B4-BE49-F238E27FC236}">
                <a16:creationId xmlns:a16="http://schemas.microsoft.com/office/drawing/2014/main" id="{B28E1826-FAC0-99BA-7B94-F70B55D1BB2C}"/>
              </a:ext>
            </a:extLst>
          </p:cNvPr>
          <p:cNvSpPr>
            <a:spLocks noGrp="1"/>
          </p:cNvSpPr>
          <p:nvPr>
            <p:ph type="pic" sz="quarter" idx="13"/>
          </p:nvPr>
        </p:nvSpPr>
        <p:spPr>
          <a:xfrm>
            <a:off x="6692900" y="990600"/>
            <a:ext cx="4902200" cy="5186363"/>
          </a:xfrm>
        </p:spPr>
        <p:txBody>
          <a:bodyPr/>
          <a:lstStyle/>
          <a:p>
            <a:r>
              <a:rPr lang="en-US"/>
              <a:t>Click icon to add picture</a:t>
            </a:r>
          </a:p>
        </p:txBody>
      </p:sp>
    </p:spTree>
    <p:extLst>
      <p:ext uri="{BB962C8B-B14F-4D97-AF65-F5344CB8AC3E}">
        <p14:creationId xmlns:p14="http://schemas.microsoft.com/office/powerpoint/2010/main" val="3767624932"/>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p:cSld name="Graph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838200" y="91801"/>
            <a:ext cx="10515600" cy="644800"/>
          </a:xfrm>
        </p:spPr>
        <p:txBody>
          <a:bodyPr/>
          <a:lstStyle/>
          <a:p>
            <a:r>
              <a:rPr lang="en-US"/>
              <a:t>Click to edit title (Roboto bold 32 pt)</a:t>
            </a:r>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768350" y="4927599"/>
            <a:ext cx="10655300" cy="1236663"/>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text (Roboto bold 20pt)</a:t>
            </a:r>
          </a:p>
          <a:p>
            <a:pPr lvl="1"/>
            <a:r>
              <a:rPr lang="en-US"/>
              <a:t>Second level</a:t>
            </a:r>
          </a:p>
        </p:txBody>
      </p:sp>
      <p:sp>
        <p:nvSpPr>
          <p:cNvPr id="6" name="Slide Number Placeholder 5">
            <a:extLst>
              <a:ext uri="{FF2B5EF4-FFF2-40B4-BE49-F238E27FC236}">
                <a16:creationId xmlns:a16="http://schemas.microsoft.com/office/drawing/2014/main" id="{08152D46-AB9F-9340-05A5-4FC34B3915B3}"/>
              </a:ext>
            </a:extLst>
          </p:cNvPr>
          <p:cNvSpPr>
            <a:spLocks noGrp="1"/>
          </p:cNvSpPr>
          <p:nvPr>
            <p:ph type="sldNum" sz="quarter" idx="12"/>
          </p:nvPr>
        </p:nvSpPr>
        <p:spPr>
          <a:xfrm>
            <a:off x="8968409" y="6356350"/>
            <a:ext cx="2067891" cy="365125"/>
          </a:xfrm>
        </p:spPr>
        <p:txBody>
          <a:bodyPr/>
          <a:lstStyle>
            <a:lvl1pPr>
              <a:defRPr>
                <a:solidFill>
                  <a:schemeClr val="tx1"/>
                </a:solidFill>
              </a:defRPr>
            </a:lvl1pPr>
          </a:lstStyle>
          <a:p>
            <a:fld id="{1A1EC0E7-FF72-4BE3-A4A5-0055DC37EE8E}" type="slidenum">
              <a:rPr lang="en-US" smtClean="0"/>
              <a:t>‹#›</a:t>
            </a:fld>
            <a:endParaRPr lang="en-US"/>
          </a:p>
        </p:txBody>
      </p:sp>
      <p:sp>
        <p:nvSpPr>
          <p:cNvPr id="7" name="Chart Placeholder 6">
            <a:extLst>
              <a:ext uri="{FF2B5EF4-FFF2-40B4-BE49-F238E27FC236}">
                <a16:creationId xmlns:a16="http://schemas.microsoft.com/office/drawing/2014/main" id="{02783DDD-4449-2A5D-39B9-46DFF59A18DC}"/>
              </a:ext>
            </a:extLst>
          </p:cNvPr>
          <p:cNvSpPr>
            <a:spLocks noGrp="1"/>
          </p:cNvSpPr>
          <p:nvPr>
            <p:ph type="chart" sz="quarter" idx="13" hasCustomPrompt="1"/>
          </p:nvPr>
        </p:nvSpPr>
        <p:spPr>
          <a:xfrm>
            <a:off x="679450" y="927100"/>
            <a:ext cx="10744200" cy="3808411"/>
          </a:xfrm>
        </p:spPr>
        <p:txBody>
          <a:bodyPr/>
          <a:lstStyle>
            <a:lvl1pPr marL="0" indent="0">
              <a:buNone/>
              <a:defRPr/>
            </a:lvl1pPr>
          </a:lstStyle>
          <a:p>
            <a:pPr marL="0" marR="0" lvl="0" indent="0" algn="l" defTabSz="914400" rtl="0" eaLnBrk="1" fontAlgn="auto" latinLnBrk="0" hangingPunct="1">
              <a:lnSpc>
                <a:spcPct val="90000"/>
              </a:lnSpc>
              <a:spcBef>
                <a:spcPts val="1000"/>
              </a:spcBef>
              <a:spcAft>
                <a:spcPts val="0"/>
              </a:spcAft>
              <a:buClr>
                <a:schemeClr val="accent3"/>
              </a:buClr>
              <a:buSzTx/>
              <a:buFont typeface="Wingdings" pitchFamily="2" charset="2"/>
              <a:buNone/>
              <a:tabLst/>
              <a:defRPr/>
            </a:pPr>
            <a:r>
              <a:rPr lang="en-US"/>
              <a:t>Click to add graph</a:t>
            </a:r>
          </a:p>
          <a:p>
            <a:endParaRPr lang="en-US"/>
          </a:p>
        </p:txBody>
      </p:sp>
    </p:spTree>
    <p:extLst>
      <p:ext uri="{BB962C8B-B14F-4D97-AF65-F5344CB8AC3E}">
        <p14:creationId xmlns:p14="http://schemas.microsoft.com/office/powerpoint/2010/main" val="148857555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p:cSld name="Tab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838200" y="91801"/>
            <a:ext cx="10515600" cy="644800"/>
          </a:xfrm>
        </p:spPr>
        <p:txBody>
          <a:bodyPr/>
          <a:lstStyle/>
          <a:p>
            <a:r>
              <a:rPr lang="en-US"/>
              <a:t>Click to edit title (Roboto bold 32 pt)</a:t>
            </a:r>
          </a:p>
        </p:txBody>
      </p:sp>
      <p:sp>
        <p:nvSpPr>
          <p:cNvPr id="3" name="Content Placeholder 2">
            <a:extLst>
              <a:ext uri="{FF2B5EF4-FFF2-40B4-BE49-F238E27FC236}">
                <a16:creationId xmlns:a16="http://schemas.microsoft.com/office/drawing/2014/main" id="{BB0E0916-72CF-2812-8CA2-C084C9018240}"/>
              </a:ext>
            </a:extLst>
          </p:cNvPr>
          <p:cNvSpPr>
            <a:spLocks noGrp="1"/>
          </p:cNvSpPr>
          <p:nvPr>
            <p:ph idx="1" hasCustomPrompt="1"/>
          </p:nvPr>
        </p:nvSpPr>
        <p:spPr>
          <a:xfrm>
            <a:off x="768350" y="4927599"/>
            <a:ext cx="10655300" cy="1236663"/>
          </a:xfrm>
        </p:spPr>
        <p:txBody>
          <a:bodyP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text (Roboto bold 20pt)</a:t>
            </a:r>
          </a:p>
          <a:p>
            <a:pPr lvl="1"/>
            <a:r>
              <a:rPr lang="en-US"/>
              <a:t>Second level</a:t>
            </a:r>
          </a:p>
        </p:txBody>
      </p:sp>
      <p:sp>
        <p:nvSpPr>
          <p:cNvPr id="6" name="Slide Number Placeholder 5">
            <a:extLst>
              <a:ext uri="{FF2B5EF4-FFF2-40B4-BE49-F238E27FC236}">
                <a16:creationId xmlns:a16="http://schemas.microsoft.com/office/drawing/2014/main" id="{08152D46-AB9F-9340-05A5-4FC34B3915B3}"/>
              </a:ext>
            </a:extLst>
          </p:cNvPr>
          <p:cNvSpPr>
            <a:spLocks noGrp="1"/>
          </p:cNvSpPr>
          <p:nvPr>
            <p:ph type="sldNum" sz="quarter" idx="12"/>
          </p:nvPr>
        </p:nvSpPr>
        <p:spPr>
          <a:xfrm>
            <a:off x="8968409" y="6356350"/>
            <a:ext cx="2067891" cy="365125"/>
          </a:xfrm>
        </p:spPr>
        <p:txBody>
          <a:bodyPr/>
          <a:lstStyle>
            <a:lvl1pPr>
              <a:defRPr>
                <a:solidFill>
                  <a:schemeClr val="tx1"/>
                </a:solidFill>
              </a:defRPr>
            </a:lvl1pPr>
          </a:lstStyle>
          <a:p>
            <a:fld id="{1A1EC0E7-FF72-4BE3-A4A5-0055DC37EE8E}" type="slidenum">
              <a:rPr lang="en-US" smtClean="0"/>
              <a:t>‹#›</a:t>
            </a:fld>
            <a:endParaRPr lang="en-US"/>
          </a:p>
        </p:txBody>
      </p:sp>
      <p:sp>
        <p:nvSpPr>
          <p:cNvPr id="5" name="Table Placeholder 4">
            <a:extLst>
              <a:ext uri="{FF2B5EF4-FFF2-40B4-BE49-F238E27FC236}">
                <a16:creationId xmlns:a16="http://schemas.microsoft.com/office/drawing/2014/main" id="{FE5FEA26-BB9C-4F4A-9654-401BF8D58208}"/>
              </a:ext>
            </a:extLst>
          </p:cNvPr>
          <p:cNvSpPr>
            <a:spLocks noGrp="1"/>
          </p:cNvSpPr>
          <p:nvPr>
            <p:ph type="tbl" sz="quarter" idx="13" hasCustomPrompt="1"/>
          </p:nvPr>
        </p:nvSpPr>
        <p:spPr>
          <a:xfrm>
            <a:off x="546100" y="838200"/>
            <a:ext cx="11036300" cy="3835400"/>
          </a:xfrm>
        </p:spPr>
        <p:txBody>
          <a:bodyPr/>
          <a:lstStyle>
            <a:lvl1pPr marL="0" indent="0">
              <a:buNone/>
              <a:defRPr/>
            </a:lvl1pPr>
          </a:lstStyle>
          <a:p>
            <a:r>
              <a:rPr lang="en-US"/>
              <a:t>Click to add table</a:t>
            </a:r>
          </a:p>
        </p:txBody>
      </p:sp>
    </p:spTree>
    <p:extLst>
      <p:ext uri="{BB962C8B-B14F-4D97-AF65-F5344CB8AC3E}">
        <p14:creationId xmlns:p14="http://schemas.microsoft.com/office/powerpoint/2010/main" val="1332387414"/>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p:cSld name="Graph 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13B94-9456-189F-2AF0-8478DF210AA8}"/>
              </a:ext>
            </a:extLst>
          </p:cNvPr>
          <p:cNvSpPr>
            <a:spLocks noGrp="1"/>
          </p:cNvSpPr>
          <p:nvPr>
            <p:ph type="title" hasCustomPrompt="1"/>
          </p:nvPr>
        </p:nvSpPr>
        <p:spPr>
          <a:xfrm>
            <a:off x="800100" y="191676"/>
            <a:ext cx="10515600" cy="581300"/>
          </a:xfrm>
        </p:spPr>
        <p:txBody>
          <a:bodyPr/>
          <a:lstStyle/>
          <a:p>
            <a:r>
              <a:rPr lang="en-US"/>
              <a:t>Click to edit title (32pt)</a:t>
            </a:r>
          </a:p>
        </p:txBody>
      </p:sp>
      <p:sp>
        <p:nvSpPr>
          <p:cNvPr id="5" name="Slide Number Placeholder 4">
            <a:extLst>
              <a:ext uri="{FF2B5EF4-FFF2-40B4-BE49-F238E27FC236}">
                <a16:creationId xmlns:a16="http://schemas.microsoft.com/office/drawing/2014/main" id="{FC00D2C9-46DA-5495-EA64-D5FD83AF0B3B}"/>
              </a:ext>
            </a:extLst>
          </p:cNvPr>
          <p:cNvSpPr>
            <a:spLocks noGrp="1"/>
          </p:cNvSpPr>
          <p:nvPr>
            <p:ph type="sldNum" sz="quarter" idx="12"/>
          </p:nvPr>
        </p:nvSpPr>
        <p:spPr/>
        <p:txBody>
          <a:bodyPr/>
          <a:lstStyle/>
          <a:p>
            <a:fld id="{1A1EC0E7-FF72-4BE3-A4A5-0055DC37EE8E}" type="slidenum">
              <a:rPr lang="en-US" smtClean="0"/>
              <a:t>‹#›</a:t>
            </a:fld>
            <a:endParaRPr lang="en-US"/>
          </a:p>
        </p:txBody>
      </p:sp>
      <p:sp>
        <p:nvSpPr>
          <p:cNvPr id="7" name="Chart Placeholder 6">
            <a:extLst>
              <a:ext uri="{FF2B5EF4-FFF2-40B4-BE49-F238E27FC236}">
                <a16:creationId xmlns:a16="http://schemas.microsoft.com/office/drawing/2014/main" id="{A7E382E3-FC83-56A5-549F-6FA1D850464C}"/>
              </a:ext>
            </a:extLst>
          </p:cNvPr>
          <p:cNvSpPr>
            <a:spLocks noGrp="1"/>
          </p:cNvSpPr>
          <p:nvPr>
            <p:ph type="chart" sz="quarter" idx="13" hasCustomPrompt="1"/>
          </p:nvPr>
        </p:nvSpPr>
        <p:spPr>
          <a:xfrm>
            <a:off x="5533697" y="961697"/>
            <a:ext cx="6340803" cy="5007303"/>
          </a:xfrm>
        </p:spPr>
        <p:txBody>
          <a:bodyPr/>
          <a:lstStyle>
            <a:lvl1pPr marL="0" indent="0">
              <a:buNone/>
              <a:defRPr/>
            </a:lvl1pPr>
          </a:lstStyle>
          <a:p>
            <a:pPr marL="0" marR="0" lvl="0" indent="0" algn="l" defTabSz="914400" rtl="0" eaLnBrk="1" fontAlgn="auto" latinLnBrk="0" hangingPunct="1">
              <a:lnSpc>
                <a:spcPct val="90000"/>
              </a:lnSpc>
              <a:spcBef>
                <a:spcPts val="1000"/>
              </a:spcBef>
              <a:spcAft>
                <a:spcPts val="0"/>
              </a:spcAft>
              <a:buClr>
                <a:schemeClr val="accent3"/>
              </a:buClr>
              <a:buSzTx/>
              <a:buFont typeface="Wingdings" pitchFamily="2" charset="2"/>
              <a:buNone/>
              <a:tabLst/>
              <a:defRPr/>
            </a:pPr>
            <a:r>
              <a:rPr lang="en-US"/>
              <a:t>Click to add graph</a:t>
            </a:r>
          </a:p>
          <a:p>
            <a:endParaRPr lang="en-US"/>
          </a:p>
        </p:txBody>
      </p:sp>
      <p:sp>
        <p:nvSpPr>
          <p:cNvPr id="9" name="Text Placeholder 8">
            <a:extLst>
              <a:ext uri="{FF2B5EF4-FFF2-40B4-BE49-F238E27FC236}">
                <a16:creationId xmlns:a16="http://schemas.microsoft.com/office/drawing/2014/main" id="{92916E3E-2ACD-1A3D-3513-17225574DB4B}"/>
              </a:ext>
            </a:extLst>
          </p:cNvPr>
          <p:cNvSpPr>
            <a:spLocks noGrp="1"/>
          </p:cNvSpPr>
          <p:nvPr>
            <p:ph type="body" sz="quarter" idx="14"/>
          </p:nvPr>
        </p:nvSpPr>
        <p:spPr>
          <a:xfrm>
            <a:off x="317500" y="1784350"/>
            <a:ext cx="4826000" cy="3505200"/>
          </a:xfrm>
        </p:spPr>
        <p:txBody>
          <a:bodyPr/>
          <a:lstStyle>
            <a:lvl1pPr marL="0" indent="0">
              <a:buFontTx/>
              <a:buNone/>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8826189"/>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p:cSld name="Graph slide_3">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13B94-9456-189F-2AF0-8478DF210AA8}"/>
              </a:ext>
            </a:extLst>
          </p:cNvPr>
          <p:cNvSpPr>
            <a:spLocks noGrp="1"/>
          </p:cNvSpPr>
          <p:nvPr>
            <p:ph type="title" hasCustomPrompt="1"/>
          </p:nvPr>
        </p:nvSpPr>
        <p:spPr>
          <a:xfrm>
            <a:off x="800100" y="191676"/>
            <a:ext cx="10515600" cy="581300"/>
          </a:xfrm>
        </p:spPr>
        <p:txBody>
          <a:bodyPr/>
          <a:lstStyle/>
          <a:p>
            <a:r>
              <a:rPr lang="en-US"/>
              <a:t>Click to edit title (32pt)</a:t>
            </a:r>
          </a:p>
        </p:txBody>
      </p:sp>
      <p:sp>
        <p:nvSpPr>
          <p:cNvPr id="5" name="Slide Number Placeholder 4">
            <a:extLst>
              <a:ext uri="{FF2B5EF4-FFF2-40B4-BE49-F238E27FC236}">
                <a16:creationId xmlns:a16="http://schemas.microsoft.com/office/drawing/2014/main" id="{FC00D2C9-46DA-5495-EA64-D5FD83AF0B3B}"/>
              </a:ext>
            </a:extLst>
          </p:cNvPr>
          <p:cNvSpPr>
            <a:spLocks noGrp="1"/>
          </p:cNvSpPr>
          <p:nvPr>
            <p:ph type="sldNum" sz="quarter" idx="12"/>
          </p:nvPr>
        </p:nvSpPr>
        <p:spPr/>
        <p:txBody>
          <a:bodyPr/>
          <a:lstStyle/>
          <a:p>
            <a:fld id="{1A1EC0E7-FF72-4BE3-A4A5-0055DC37EE8E}" type="slidenum">
              <a:rPr lang="en-US" smtClean="0"/>
              <a:t>‹#›</a:t>
            </a:fld>
            <a:endParaRPr lang="en-US"/>
          </a:p>
        </p:txBody>
      </p:sp>
      <p:sp>
        <p:nvSpPr>
          <p:cNvPr id="7" name="Chart Placeholder 6">
            <a:extLst>
              <a:ext uri="{FF2B5EF4-FFF2-40B4-BE49-F238E27FC236}">
                <a16:creationId xmlns:a16="http://schemas.microsoft.com/office/drawing/2014/main" id="{A7E382E3-FC83-56A5-549F-6FA1D850464C}"/>
              </a:ext>
            </a:extLst>
          </p:cNvPr>
          <p:cNvSpPr>
            <a:spLocks noGrp="1"/>
          </p:cNvSpPr>
          <p:nvPr>
            <p:ph type="chart" sz="quarter" idx="13" hasCustomPrompt="1"/>
          </p:nvPr>
        </p:nvSpPr>
        <p:spPr>
          <a:xfrm>
            <a:off x="217871" y="2391323"/>
            <a:ext cx="11680058" cy="3623221"/>
          </a:xfrm>
        </p:spPr>
        <p:txBody>
          <a:bodyPr/>
          <a:lstStyle>
            <a:lvl1pPr marL="0" indent="0">
              <a:buNone/>
              <a:defRPr/>
            </a:lvl1pPr>
          </a:lstStyle>
          <a:p>
            <a:r>
              <a:rPr lang="en-US"/>
              <a:t>Click to add graph</a:t>
            </a:r>
          </a:p>
        </p:txBody>
      </p:sp>
      <p:sp>
        <p:nvSpPr>
          <p:cNvPr id="9" name="Text Placeholder 8">
            <a:extLst>
              <a:ext uri="{FF2B5EF4-FFF2-40B4-BE49-F238E27FC236}">
                <a16:creationId xmlns:a16="http://schemas.microsoft.com/office/drawing/2014/main" id="{92916E3E-2ACD-1A3D-3513-17225574DB4B}"/>
              </a:ext>
            </a:extLst>
          </p:cNvPr>
          <p:cNvSpPr>
            <a:spLocks noGrp="1"/>
          </p:cNvSpPr>
          <p:nvPr>
            <p:ph type="body" sz="quarter" idx="14"/>
          </p:nvPr>
        </p:nvSpPr>
        <p:spPr>
          <a:xfrm>
            <a:off x="217871" y="983060"/>
            <a:ext cx="11680059" cy="1198179"/>
          </a:xfrm>
        </p:spPr>
        <p:txBody>
          <a:bodyPr/>
          <a:lstStyle>
            <a:lvl1pPr marL="0" indent="0">
              <a:buFontTx/>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20993361"/>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p:cSld name="Video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13B94-9456-189F-2AF0-8478DF210AA8}"/>
              </a:ext>
            </a:extLst>
          </p:cNvPr>
          <p:cNvSpPr>
            <a:spLocks noGrp="1"/>
          </p:cNvSpPr>
          <p:nvPr>
            <p:ph type="title" hasCustomPrompt="1"/>
          </p:nvPr>
        </p:nvSpPr>
        <p:spPr>
          <a:xfrm>
            <a:off x="800100" y="191676"/>
            <a:ext cx="10515600" cy="581300"/>
          </a:xfrm>
        </p:spPr>
        <p:txBody>
          <a:bodyPr/>
          <a:lstStyle/>
          <a:p>
            <a:r>
              <a:rPr lang="en-US"/>
              <a:t>Click to edit title (32pt)</a:t>
            </a:r>
          </a:p>
        </p:txBody>
      </p:sp>
      <p:sp>
        <p:nvSpPr>
          <p:cNvPr id="5" name="Slide Number Placeholder 4">
            <a:extLst>
              <a:ext uri="{FF2B5EF4-FFF2-40B4-BE49-F238E27FC236}">
                <a16:creationId xmlns:a16="http://schemas.microsoft.com/office/drawing/2014/main" id="{FC00D2C9-46DA-5495-EA64-D5FD83AF0B3B}"/>
              </a:ext>
            </a:extLst>
          </p:cNvPr>
          <p:cNvSpPr>
            <a:spLocks noGrp="1"/>
          </p:cNvSpPr>
          <p:nvPr>
            <p:ph type="sldNum" sz="quarter" idx="12"/>
          </p:nvPr>
        </p:nvSpPr>
        <p:spPr/>
        <p:txBody>
          <a:bodyPr/>
          <a:lstStyle/>
          <a:p>
            <a:fld id="{1A1EC0E7-FF72-4BE3-A4A5-0055DC37EE8E}" type="slidenum">
              <a:rPr lang="en-US" smtClean="0"/>
              <a:t>‹#›</a:t>
            </a:fld>
            <a:endParaRPr lang="en-US"/>
          </a:p>
        </p:txBody>
      </p:sp>
      <p:sp>
        <p:nvSpPr>
          <p:cNvPr id="6" name="Media Placeholder 5">
            <a:extLst>
              <a:ext uri="{FF2B5EF4-FFF2-40B4-BE49-F238E27FC236}">
                <a16:creationId xmlns:a16="http://schemas.microsoft.com/office/drawing/2014/main" id="{87C06896-3A17-3D8B-AE77-DFA4C31BD22F}"/>
              </a:ext>
            </a:extLst>
          </p:cNvPr>
          <p:cNvSpPr>
            <a:spLocks noGrp="1"/>
          </p:cNvSpPr>
          <p:nvPr>
            <p:ph type="media" sz="quarter" idx="13" hasCustomPrompt="1"/>
          </p:nvPr>
        </p:nvSpPr>
        <p:spPr>
          <a:xfrm>
            <a:off x="266700" y="1016000"/>
            <a:ext cx="11444288" cy="4876800"/>
          </a:xfrm>
        </p:spPr>
        <p:txBody>
          <a:bodyPr/>
          <a:lstStyle/>
          <a:p>
            <a:r>
              <a:rPr lang="en-US"/>
              <a:t>Click to add video</a:t>
            </a:r>
          </a:p>
        </p:txBody>
      </p:sp>
    </p:spTree>
    <p:extLst>
      <p:ext uri="{BB962C8B-B14F-4D97-AF65-F5344CB8AC3E}">
        <p14:creationId xmlns:p14="http://schemas.microsoft.com/office/powerpoint/2010/main" val="68990095"/>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p:cSld name="Timeline slide_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13B94-9456-189F-2AF0-8478DF210AA8}"/>
              </a:ext>
            </a:extLst>
          </p:cNvPr>
          <p:cNvSpPr>
            <a:spLocks noGrp="1"/>
          </p:cNvSpPr>
          <p:nvPr>
            <p:ph type="title" hasCustomPrompt="1"/>
          </p:nvPr>
        </p:nvSpPr>
        <p:spPr>
          <a:xfrm>
            <a:off x="800100" y="191676"/>
            <a:ext cx="10515600" cy="581300"/>
          </a:xfrm>
        </p:spPr>
        <p:txBody>
          <a:bodyPr/>
          <a:lstStyle/>
          <a:p>
            <a:r>
              <a:rPr lang="en-US"/>
              <a:t>Click to edit title (32pt)</a:t>
            </a:r>
          </a:p>
        </p:txBody>
      </p:sp>
      <p:sp>
        <p:nvSpPr>
          <p:cNvPr id="5" name="Slide Number Placeholder 4">
            <a:extLst>
              <a:ext uri="{FF2B5EF4-FFF2-40B4-BE49-F238E27FC236}">
                <a16:creationId xmlns:a16="http://schemas.microsoft.com/office/drawing/2014/main" id="{FC00D2C9-46DA-5495-EA64-D5FD83AF0B3B}"/>
              </a:ext>
            </a:extLst>
          </p:cNvPr>
          <p:cNvSpPr>
            <a:spLocks noGrp="1"/>
          </p:cNvSpPr>
          <p:nvPr>
            <p:ph type="sldNum" sz="quarter" idx="12"/>
          </p:nvPr>
        </p:nvSpPr>
        <p:spPr/>
        <p:txBody>
          <a:bodyPr/>
          <a:lstStyle/>
          <a:p>
            <a:fld id="{1A1EC0E7-FF72-4BE3-A4A5-0055DC37EE8E}" type="slidenum">
              <a:rPr lang="en-US" smtClean="0"/>
              <a:t>‹#›</a:t>
            </a:fld>
            <a:endParaRPr lang="en-US"/>
          </a:p>
        </p:txBody>
      </p:sp>
      <p:grpSp>
        <p:nvGrpSpPr>
          <p:cNvPr id="24" name="Group 23">
            <a:extLst>
              <a:ext uri="{FF2B5EF4-FFF2-40B4-BE49-F238E27FC236}">
                <a16:creationId xmlns:a16="http://schemas.microsoft.com/office/drawing/2014/main" id="{8FD3D5AD-D6D2-156B-9E27-DF1743367EEC}"/>
              </a:ext>
            </a:extLst>
          </p:cNvPr>
          <p:cNvGrpSpPr/>
          <p:nvPr/>
        </p:nvGrpSpPr>
        <p:grpSpPr>
          <a:xfrm>
            <a:off x="7761685" y="2962179"/>
            <a:ext cx="4597955" cy="382779"/>
            <a:chOff x="7761685" y="2962179"/>
            <a:chExt cx="4597955" cy="382779"/>
          </a:xfrm>
        </p:grpSpPr>
        <p:cxnSp>
          <p:nvCxnSpPr>
            <p:cNvPr id="4" name="Straight Connector 3">
              <a:extLst>
                <a:ext uri="{FF2B5EF4-FFF2-40B4-BE49-F238E27FC236}">
                  <a16:creationId xmlns:a16="http://schemas.microsoft.com/office/drawing/2014/main" id="{338B4107-3C12-CE1C-90DD-C8C7252FD2E9}"/>
                </a:ext>
              </a:extLst>
            </p:cNvPr>
            <p:cNvCxnSpPr>
              <a:cxnSpLocks/>
            </p:cNvCxnSpPr>
            <p:nvPr userDrawn="1"/>
          </p:nvCxnSpPr>
          <p:spPr>
            <a:xfrm>
              <a:off x="7985760" y="3153569"/>
              <a:ext cx="4373880" cy="0"/>
            </a:xfrm>
            <a:prstGeom prst="line">
              <a:avLst/>
            </a:prstGeom>
            <a:ln w="25400"/>
          </p:spPr>
          <p:style>
            <a:lnRef idx="2">
              <a:schemeClr val="accent1"/>
            </a:lnRef>
            <a:fillRef idx="0">
              <a:schemeClr val="accent1"/>
            </a:fillRef>
            <a:effectRef idx="1">
              <a:schemeClr val="accent1"/>
            </a:effectRef>
            <a:fontRef idx="minor">
              <a:schemeClr val="tx1"/>
            </a:fontRef>
          </p:style>
        </p:cxnSp>
        <p:sp>
          <p:nvSpPr>
            <p:cNvPr id="7" name="Oval 6">
              <a:extLst>
                <a:ext uri="{FF2B5EF4-FFF2-40B4-BE49-F238E27FC236}">
                  <a16:creationId xmlns:a16="http://schemas.microsoft.com/office/drawing/2014/main" id="{5BE7852F-88D3-A872-E460-2AC39312ACE7}"/>
                </a:ext>
              </a:extLst>
            </p:cNvPr>
            <p:cNvSpPr/>
            <p:nvPr userDrawn="1"/>
          </p:nvSpPr>
          <p:spPr>
            <a:xfrm>
              <a:off x="7761685" y="2962179"/>
              <a:ext cx="382779" cy="38277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 Placeholder 11">
            <a:extLst>
              <a:ext uri="{FF2B5EF4-FFF2-40B4-BE49-F238E27FC236}">
                <a16:creationId xmlns:a16="http://schemas.microsoft.com/office/drawing/2014/main" id="{CF586035-0C8D-B4FE-ECC0-1743E66EC7F0}"/>
              </a:ext>
            </a:extLst>
          </p:cNvPr>
          <p:cNvSpPr>
            <a:spLocks noGrp="1"/>
          </p:cNvSpPr>
          <p:nvPr>
            <p:ph type="body" sz="quarter" idx="13" hasCustomPrompt="1"/>
          </p:nvPr>
        </p:nvSpPr>
        <p:spPr>
          <a:xfrm>
            <a:off x="7764780" y="4241060"/>
            <a:ext cx="4010328" cy="1484486"/>
          </a:xfrm>
        </p:spPr>
        <p:txBody>
          <a:bodyPr/>
          <a:lstStyle>
            <a:lvl1pPr marL="0" indent="0">
              <a:buNone/>
              <a:defRPr sz="1800" b="0"/>
            </a:lvl1pPr>
            <a:lvl2pPr marL="457200" indent="0">
              <a:buNone/>
              <a:defRPr/>
            </a:lvl2pPr>
          </a:lstStyle>
          <a:p>
            <a:pPr lvl="0"/>
            <a:r>
              <a:rPr lang="en-US"/>
              <a:t>Edit date 1 information</a:t>
            </a:r>
          </a:p>
        </p:txBody>
      </p:sp>
      <p:sp>
        <p:nvSpPr>
          <p:cNvPr id="14" name="Text Placeholder 13">
            <a:extLst>
              <a:ext uri="{FF2B5EF4-FFF2-40B4-BE49-F238E27FC236}">
                <a16:creationId xmlns:a16="http://schemas.microsoft.com/office/drawing/2014/main" id="{EE3C72F4-7AC3-8820-AE3B-0BD2D2B76016}"/>
              </a:ext>
            </a:extLst>
          </p:cNvPr>
          <p:cNvSpPr>
            <a:spLocks noGrp="1"/>
          </p:cNvSpPr>
          <p:nvPr>
            <p:ph type="body" sz="quarter" idx="14" hasCustomPrompt="1"/>
          </p:nvPr>
        </p:nvSpPr>
        <p:spPr>
          <a:xfrm>
            <a:off x="7764781" y="3704431"/>
            <a:ext cx="2715610" cy="520700"/>
          </a:xfrm>
        </p:spPr>
        <p:txBody>
          <a:bodyPr/>
          <a:lstStyle>
            <a:lvl1pPr marL="0" indent="0">
              <a:buNone/>
              <a:defRPr/>
            </a:lvl1pPr>
          </a:lstStyle>
          <a:p>
            <a:pPr lvl="0"/>
            <a:r>
              <a:rPr lang="en-US"/>
              <a:t>Edit date 1 title</a:t>
            </a:r>
          </a:p>
        </p:txBody>
      </p:sp>
      <p:sp>
        <p:nvSpPr>
          <p:cNvPr id="23" name="Text Placeholder 22">
            <a:extLst>
              <a:ext uri="{FF2B5EF4-FFF2-40B4-BE49-F238E27FC236}">
                <a16:creationId xmlns:a16="http://schemas.microsoft.com/office/drawing/2014/main" id="{4E362274-6BF9-FFAE-0625-EB1ECDD9B651}"/>
              </a:ext>
            </a:extLst>
          </p:cNvPr>
          <p:cNvSpPr>
            <a:spLocks noGrp="1"/>
          </p:cNvSpPr>
          <p:nvPr>
            <p:ph type="body" sz="quarter" idx="15" hasCustomPrompt="1"/>
          </p:nvPr>
        </p:nvSpPr>
        <p:spPr>
          <a:xfrm>
            <a:off x="416892" y="1450974"/>
            <a:ext cx="6157912" cy="4506913"/>
          </a:xfrm>
        </p:spPr>
        <p:txBody>
          <a:bodyPr/>
          <a:lstStyle>
            <a:lvl1pPr marL="0" indent="0">
              <a:buNone/>
              <a:defRPr>
                <a:solidFill>
                  <a:schemeClr val="tx1"/>
                </a:solidFill>
              </a:defRPr>
            </a:lvl1pPr>
            <a:lvl2pPr marL="457200" indent="0">
              <a:buNone/>
              <a:defRPr/>
            </a:lvl2pPr>
          </a:lstStyle>
          <a:p>
            <a:pPr lvl="0"/>
            <a:r>
              <a:rPr lang="en-US"/>
              <a:t>Click to edit text box</a:t>
            </a:r>
          </a:p>
          <a:p>
            <a:pPr lvl="1"/>
            <a:r>
              <a:rPr lang="en-US"/>
              <a:t>Second level</a:t>
            </a:r>
          </a:p>
          <a:p>
            <a:pPr lvl="2"/>
            <a:endParaRPr lang="en-US"/>
          </a:p>
        </p:txBody>
      </p:sp>
    </p:spTree>
    <p:extLst>
      <p:ext uri="{BB962C8B-B14F-4D97-AF65-F5344CB8AC3E}">
        <p14:creationId xmlns:p14="http://schemas.microsoft.com/office/powerpoint/2010/main" val="2386103884"/>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p:cSld name="Timeline 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13B94-9456-189F-2AF0-8478DF210AA8}"/>
              </a:ext>
            </a:extLst>
          </p:cNvPr>
          <p:cNvSpPr>
            <a:spLocks noGrp="1"/>
          </p:cNvSpPr>
          <p:nvPr>
            <p:ph type="title" hasCustomPrompt="1"/>
          </p:nvPr>
        </p:nvSpPr>
        <p:spPr>
          <a:xfrm>
            <a:off x="800100" y="191676"/>
            <a:ext cx="10515600" cy="581300"/>
          </a:xfrm>
        </p:spPr>
        <p:txBody>
          <a:bodyPr/>
          <a:lstStyle/>
          <a:p>
            <a:r>
              <a:rPr lang="en-US"/>
              <a:t>Click to edit title (32pt)</a:t>
            </a:r>
          </a:p>
        </p:txBody>
      </p:sp>
      <p:sp>
        <p:nvSpPr>
          <p:cNvPr id="5" name="Slide Number Placeholder 4">
            <a:extLst>
              <a:ext uri="{FF2B5EF4-FFF2-40B4-BE49-F238E27FC236}">
                <a16:creationId xmlns:a16="http://schemas.microsoft.com/office/drawing/2014/main" id="{FC00D2C9-46DA-5495-EA64-D5FD83AF0B3B}"/>
              </a:ext>
            </a:extLst>
          </p:cNvPr>
          <p:cNvSpPr>
            <a:spLocks noGrp="1"/>
          </p:cNvSpPr>
          <p:nvPr>
            <p:ph type="sldNum" sz="quarter" idx="12"/>
          </p:nvPr>
        </p:nvSpPr>
        <p:spPr/>
        <p:txBody>
          <a:bodyPr/>
          <a:lstStyle/>
          <a:p>
            <a:fld id="{1A1EC0E7-FF72-4BE3-A4A5-0055DC37EE8E}" type="slidenum">
              <a:rPr lang="en-US" smtClean="0"/>
              <a:t>‹#›</a:t>
            </a:fld>
            <a:endParaRPr lang="en-US"/>
          </a:p>
        </p:txBody>
      </p:sp>
      <p:grpSp>
        <p:nvGrpSpPr>
          <p:cNvPr id="3" name="Group 2">
            <a:extLst>
              <a:ext uri="{FF2B5EF4-FFF2-40B4-BE49-F238E27FC236}">
                <a16:creationId xmlns:a16="http://schemas.microsoft.com/office/drawing/2014/main" id="{5427D51E-5F46-B9F8-1C74-4EE302C0F192}"/>
              </a:ext>
            </a:extLst>
          </p:cNvPr>
          <p:cNvGrpSpPr/>
          <p:nvPr/>
        </p:nvGrpSpPr>
        <p:grpSpPr>
          <a:xfrm>
            <a:off x="0" y="2962179"/>
            <a:ext cx="12192000" cy="383244"/>
            <a:chOff x="0" y="2962179"/>
            <a:chExt cx="12192000" cy="383244"/>
          </a:xfrm>
        </p:grpSpPr>
        <p:cxnSp>
          <p:nvCxnSpPr>
            <p:cNvPr id="4" name="Straight Connector 3">
              <a:extLst>
                <a:ext uri="{FF2B5EF4-FFF2-40B4-BE49-F238E27FC236}">
                  <a16:creationId xmlns:a16="http://schemas.microsoft.com/office/drawing/2014/main" id="{338B4107-3C12-CE1C-90DD-C8C7252FD2E9}"/>
                </a:ext>
              </a:extLst>
            </p:cNvPr>
            <p:cNvCxnSpPr/>
            <p:nvPr userDrawn="1"/>
          </p:nvCxnSpPr>
          <p:spPr>
            <a:xfrm>
              <a:off x="0" y="3153569"/>
              <a:ext cx="12192000" cy="0"/>
            </a:xfrm>
            <a:prstGeom prst="line">
              <a:avLst/>
            </a:prstGeom>
            <a:ln w="25400"/>
          </p:spPr>
          <p:style>
            <a:lnRef idx="2">
              <a:schemeClr val="accent1"/>
            </a:lnRef>
            <a:fillRef idx="0">
              <a:schemeClr val="accent1"/>
            </a:fillRef>
            <a:effectRef idx="1">
              <a:schemeClr val="accent1"/>
            </a:effectRef>
            <a:fontRef idx="minor">
              <a:schemeClr val="tx1"/>
            </a:fontRef>
          </p:style>
        </p:cxnSp>
        <p:sp>
          <p:nvSpPr>
            <p:cNvPr id="7" name="Oval 6">
              <a:extLst>
                <a:ext uri="{FF2B5EF4-FFF2-40B4-BE49-F238E27FC236}">
                  <a16:creationId xmlns:a16="http://schemas.microsoft.com/office/drawing/2014/main" id="{5BE7852F-88D3-A872-E460-2AC39312ACE7}"/>
                </a:ext>
              </a:extLst>
            </p:cNvPr>
            <p:cNvSpPr/>
            <p:nvPr userDrawn="1"/>
          </p:nvSpPr>
          <p:spPr>
            <a:xfrm>
              <a:off x="1178005" y="2962179"/>
              <a:ext cx="382779" cy="38277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25823B87-F899-E615-6598-5F36FDE5BCF0}"/>
                </a:ext>
              </a:extLst>
            </p:cNvPr>
            <p:cNvSpPr/>
            <p:nvPr userDrawn="1"/>
          </p:nvSpPr>
          <p:spPr>
            <a:xfrm>
              <a:off x="4244398" y="2962179"/>
              <a:ext cx="382779" cy="38277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18BEE344-6962-FE50-D199-4CD410745803}"/>
                </a:ext>
              </a:extLst>
            </p:cNvPr>
            <p:cNvSpPr/>
            <p:nvPr userDrawn="1"/>
          </p:nvSpPr>
          <p:spPr>
            <a:xfrm>
              <a:off x="7310791" y="2962644"/>
              <a:ext cx="382779" cy="38277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FBFEC090-CDB3-3876-5A02-C861294EEC16}"/>
                </a:ext>
              </a:extLst>
            </p:cNvPr>
            <p:cNvSpPr/>
            <p:nvPr userDrawn="1"/>
          </p:nvSpPr>
          <p:spPr>
            <a:xfrm>
              <a:off x="10377184" y="2962644"/>
              <a:ext cx="382779" cy="38277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 Placeholder 11">
            <a:extLst>
              <a:ext uri="{FF2B5EF4-FFF2-40B4-BE49-F238E27FC236}">
                <a16:creationId xmlns:a16="http://schemas.microsoft.com/office/drawing/2014/main" id="{CF586035-0C8D-B4FE-ECC0-1743E66EC7F0}"/>
              </a:ext>
            </a:extLst>
          </p:cNvPr>
          <p:cNvSpPr>
            <a:spLocks noGrp="1"/>
          </p:cNvSpPr>
          <p:nvPr>
            <p:ph type="body" sz="quarter" idx="13" hasCustomPrompt="1"/>
          </p:nvPr>
        </p:nvSpPr>
        <p:spPr>
          <a:xfrm>
            <a:off x="800101" y="2049517"/>
            <a:ext cx="2715610" cy="719351"/>
          </a:xfrm>
        </p:spPr>
        <p:txBody>
          <a:bodyPr/>
          <a:lstStyle>
            <a:lvl1pPr marL="0" indent="0">
              <a:buNone/>
              <a:defRPr sz="1800" b="0"/>
            </a:lvl1pPr>
            <a:lvl2pPr marL="457200" indent="0">
              <a:buNone/>
              <a:defRPr/>
            </a:lvl2pPr>
          </a:lstStyle>
          <a:p>
            <a:pPr lvl="0"/>
            <a:r>
              <a:rPr lang="en-US"/>
              <a:t>Edit date 1 information</a:t>
            </a:r>
          </a:p>
        </p:txBody>
      </p:sp>
      <p:sp>
        <p:nvSpPr>
          <p:cNvPr id="14" name="Text Placeholder 13">
            <a:extLst>
              <a:ext uri="{FF2B5EF4-FFF2-40B4-BE49-F238E27FC236}">
                <a16:creationId xmlns:a16="http://schemas.microsoft.com/office/drawing/2014/main" id="{EE3C72F4-7AC3-8820-AE3B-0BD2D2B76016}"/>
              </a:ext>
            </a:extLst>
          </p:cNvPr>
          <p:cNvSpPr>
            <a:spLocks noGrp="1"/>
          </p:cNvSpPr>
          <p:nvPr>
            <p:ph type="body" sz="quarter" idx="14" hasCustomPrompt="1"/>
          </p:nvPr>
        </p:nvSpPr>
        <p:spPr>
          <a:xfrm>
            <a:off x="800101" y="1512888"/>
            <a:ext cx="2715610" cy="520700"/>
          </a:xfrm>
        </p:spPr>
        <p:txBody>
          <a:bodyPr/>
          <a:lstStyle>
            <a:lvl1pPr marL="0" indent="0">
              <a:buNone/>
              <a:defRPr/>
            </a:lvl1pPr>
          </a:lstStyle>
          <a:p>
            <a:pPr lvl="0"/>
            <a:r>
              <a:rPr lang="en-US"/>
              <a:t>Edit date 1 title</a:t>
            </a:r>
          </a:p>
        </p:txBody>
      </p:sp>
      <p:sp>
        <p:nvSpPr>
          <p:cNvPr id="15" name="Text Placeholder 11">
            <a:extLst>
              <a:ext uri="{FF2B5EF4-FFF2-40B4-BE49-F238E27FC236}">
                <a16:creationId xmlns:a16="http://schemas.microsoft.com/office/drawing/2014/main" id="{72F3F650-24BE-42A9-965C-BAB0288B744E}"/>
              </a:ext>
            </a:extLst>
          </p:cNvPr>
          <p:cNvSpPr>
            <a:spLocks noGrp="1"/>
          </p:cNvSpPr>
          <p:nvPr>
            <p:ph type="body" sz="quarter" idx="15" hasCustomPrompt="1"/>
          </p:nvPr>
        </p:nvSpPr>
        <p:spPr>
          <a:xfrm>
            <a:off x="4244399" y="4126970"/>
            <a:ext cx="2802788" cy="719351"/>
          </a:xfrm>
        </p:spPr>
        <p:txBody>
          <a:bodyPr/>
          <a:lstStyle>
            <a:lvl1pPr marL="0" indent="0">
              <a:buNone/>
              <a:defRPr sz="1800" b="0"/>
            </a:lvl1pPr>
            <a:lvl2pPr marL="457200" indent="0">
              <a:buNone/>
              <a:defRPr/>
            </a:lvl2pPr>
          </a:lstStyle>
          <a:p>
            <a:pPr lvl="0"/>
            <a:r>
              <a:rPr lang="en-US"/>
              <a:t>Edit date 2 information</a:t>
            </a:r>
          </a:p>
        </p:txBody>
      </p:sp>
      <p:sp>
        <p:nvSpPr>
          <p:cNvPr id="16" name="Text Placeholder 13">
            <a:extLst>
              <a:ext uri="{FF2B5EF4-FFF2-40B4-BE49-F238E27FC236}">
                <a16:creationId xmlns:a16="http://schemas.microsoft.com/office/drawing/2014/main" id="{A2ECB8CE-A5FB-514D-86C9-096F15C9465F}"/>
              </a:ext>
            </a:extLst>
          </p:cNvPr>
          <p:cNvSpPr>
            <a:spLocks noGrp="1"/>
          </p:cNvSpPr>
          <p:nvPr>
            <p:ph type="body" sz="quarter" idx="16" hasCustomPrompt="1"/>
          </p:nvPr>
        </p:nvSpPr>
        <p:spPr>
          <a:xfrm>
            <a:off x="4244398" y="3590341"/>
            <a:ext cx="2802789" cy="520700"/>
          </a:xfrm>
        </p:spPr>
        <p:txBody>
          <a:bodyPr/>
          <a:lstStyle>
            <a:lvl1pPr marL="0" indent="0">
              <a:buNone/>
              <a:defRPr/>
            </a:lvl1pPr>
          </a:lstStyle>
          <a:p>
            <a:pPr lvl="0"/>
            <a:r>
              <a:rPr lang="en-US"/>
              <a:t>Edit date 2 title</a:t>
            </a:r>
          </a:p>
        </p:txBody>
      </p:sp>
      <p:sp>
        <p:nvSpPr>
          <p:cNvPr id="17" name="Text Placeholder 11">
            <a:extLst>
              <a:ext uri="{FF2B5EF4-FFF2-40B4-BE49-F238E27FC236}">
                <a16:creationId xmlns:a16="http://schemas.microsoft.com/office/drawing/2014/main" id="{5DAD9CF1-81B2-DAD0-4692-E22160C86D81}"/>
              </a:ext>
            </a:extLst>
          </p:cNvPr>
          <p:cNvSpPr>
            <a:spLocks noGrp="1"/>
          </p:cNvSpPr>
          <p:nvPr>
            <p:ph type="body" sz="quarter" idx="17" hasCustomPrompt="1"/>
          </p:nvPr>
        </p:nvSpPr>
        <p:spPr>
          <a:xfrm>
            <a:off x="7310791" y="2055357"/>
            <a:ext cx="2526891" cy="719351"/>
          </a:xfrm>
        </p:spPr>
        <p:txBody>
          <a:bodyPr/>
          <a:lstStyle>
            <a:lvl1pPr marL="0" indent="0">
              <a:buNone/>
              <a:defRPr sz="1800" b="0"/>
            </a:lvl1pPr>
            <a:lvl2pPr marL="457200" indent="0">
              <a:buNone/>
              <a:defRPr/>
            </a:lvl2pPr>
          </a:lstStyle>
          <a:p>
            <a:pPr lvl="0"/>
            <a:r>
              <a:rPr lang="en-US"/>
              <a:t>Edit date 3 information</a:t>
            </a:r>
          </a:p>
        </p:txBody>
      </p:sp>
      <p:sp>
        <p:nvSpPr>
          <p:cNvPr id="18" name="Text Placeholder 13">
            <a:extLst>
              <a:ext uri="{FF2B5EF4-FFF2-40B4-BE49-F238E27FC236}">
                <a16:creationId xmlns:a16="http://schemas.microsoft.com/office/drawing/2014/main" id="{94B91487-3E90-E8E5-509D-E730B67AEFA3}"/>
              </a:ext>
            </a:extLst>
          </p:cNvPr>
          <p:cNvSpPr>
            <a:spLocks noGrp="1"/>
          </p:cNvSpPr>
          <p:nvPr>
            <p:ph type="body" sz="quarter" idx="18" hasCustomPrompt="1"/>
          </p:nvPr>
        </p:nvSpPr>
        <p:spPr>
          <a:xfrm>
            <a:off x="7310791" y="1518728"/>
            <a:ext cx="2526891" cy="520700"/>
          </a:xfrm>
        </p:spPr>
        <p:txBody>
          <a:bodyPr/>
          <a:lstStyle>
            <a:lvl1pPr marL="0" indent="0">
              <a:buNone/>
              <a:defRPr/>
            </a:lvl1pPr>
          </a:lstStyle>
          <a:p>
            <a:pPr lvl="0"/>
            <a:r>
              <a:rPr lang="en-US"/>
              <a:t>Edit date 3 title</a:t>
            </a:r>
          </a:p>
        </p:txBody>
      </p:sp>
      <p:sp>
        <p:nvSpPr>
          <p:cNvPr id="19" name="Text Placeholder 11">
            <a:extLst>
              <a:ext uri="{FF2B5EF4-FFF2-40B4-BE49-F238E27FC236}">
                <a16:creationId xmlns:a16="http://schemas.microsoft.com/office/drawing/2014/main" id="{36A130FD-3C3E-3A36-4C09-88B8A4536B59}"/>
              </a:ext>
            </a:extLst>
          </p:cNvPr>
          <p:cNvSpPr>
            <a:spLocks noGrp="1"/>
          </p:cNvSpPr>
          <p:nvPr>
            <p:ph type="body" sz="quarter" idx="19" hasCustomPrompt="1"/>
          </p:nvPr>
        </p:nvSpPr>
        <p:spPr>
          <a:xfrm>
            <a:off x="9593263" y="4085649"/>
            <a:ext cx="2357000" cy="719351"/>
          </a:xfrm>
        </p:spPr>
        <p:txBody>
          <a:bodyPr/>
          <a:lstStyle>
            <a:lvl1pPr marL="0" indent="0">
              <a:buNone/>
              <a:defRPr sz="1800" b="0"/>
            </a:lvl1pPr>
            <a:lvl2pPr marL="457200" indent="0">
              <a:buNone/>
              <a:defRPr/>
            </a:lvl2pPr>
          </a:lstStyle>
          <a:p>
            <a:pPr lvl="0"/>
            <a:r>
              <a:rPr lang="en-US"/>
              <a:t>Edit date 4 information</a:t>
            </a:r>
          </a:p>
        </p:txBody>
      </p:sp>
      <p:sp>
        <p:nvSpPr>
          <p:cNvPr id="20" name="Text Placeholder 13">
            <a:extLst>
              <a:ext uri="{FF2B5EF4-FFF2-40B4-BE49-F238E27FC236}">
                <a16:creationId xmlns:a16="http://schemas.microsoft.com/office/drawing/2014/main" id="{41B7D740-CFEA-4110-EF60-6FAEBBC9A99C}"/>
              </a:ext>
            </a:extLst>
          </p:cNvPr>
          <p:cNvSpPr>
            <a:spLocks noGrp="1"/>
          </p:cNvSpPr>
          <p:nvPr>
            <p:ph type="body" sz="quarter" idx="20" hasCustomPrompt="1"/>
          </p:nvPr>
        </p:nvSpPr>
        <p:spPr>
          <a:xfrm>
            <a:off x="9593263" y="3549020"/>
            <a:ext cx="2357000" cy="520700"/>
          </a:xfrm>
        </p:spPr>
        <p:txBody>
          <a:bodyPr/>
          <a:lstStyle>
            <a:lvl1pPr marL="0" indent="0">
              <a:buNone/>
              <a:defRPr/>
            </a:lvl1pPr>
          </a:lstStyle>
          <a:p>
            <a:pPr lvl="0"/>
            <a:r>
              <a:rPr lang="en-US"/>
              <a:t>Edit date 4 title</a:t>
            </a:r>
          </a:p>
        </p:txBody>
      </p:sp>
    </p:spTree>
    <p:extLst>
      <p:ext uri="{BB962C8B-B14F-4D97-AF65-F5344CB8AC3E}">
        <p14:creationId xmlns:p14="http://schemas.microsoft.com/office/powerpoint/2010/main" val="17553837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p:cSld name="1_Timeline 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13B94-9456-189F-2AF0-8478DF210AA8}"/>
              </a:ext>
            </a:extLst>
          </p:cNvPr>
          <p:cNvSpPr>
            <a:spLocks noGrp="1"/>
          </p:cNvSpPr>
          <p:nvPr>
            <p:ph type="title" hasCustomPrompt="1"/>
          </p:nvPr>
        </p:nvSpPr>
        <p:spPr>
          <a:xfrm>
            <a:off x="800100" y="191676"/>
            <a:ext cx="10515600" cy="581300"/>
          </a:xfrm>
        </p:spPr>
        <p:txBody>
          <a:bodyPr/>
          <a:lstStyle/>
          <a:p>
            <a:r>
              <a:rPr lang="en-US"/>
              <a:t>Click to edit title (32pt)</a:t>
            </a:r>
          </a:p>
        </p:txBody>
      </p:sp>
      <p:sp>
        <p:nvSpPr>
          <p:cNvPr id="5" name="Slide Number Placeholder 4">
            <a:extLst>
              <a:ext uri="{FF2B5EF4-FFF2-40B4-BE49-F238E27FC236}">
                <a16:creationId xmlns:a16="http://schemas.microsoft.com/office/drawing/2014/main" id="{FC00D2C9-46DA-5495-EA64-D5FD83AF0B3B}"/>
              </a:ext>
            </a:extLst>
          </p:cNvPr>
          <p:cNvSpPr>
            <a:spLocks noGrp="1"/>
          </p:cNvSpPr>
          <p:nvPr>
            <p:ph type="sldNum" sz="quarter" idx="12"/>
          </p:nvPr>
        </p:nvSpPr>
        <p:spPr/>
        <p:txBody>
          <a:bodyPr/>
          <a:lstStyle/>
          <a:p>
            <a:fld id="{1A1EC0E7-FF72-4BE3-A4A5-0055DC37EE8E}" type="slidenum">
              <a:rPr lang="en-US" smtClean="0"/>
              <a:t>‹#›</a:t>
            </a:fld>
            <a:endParaRPr lang="en-US"/>
          </a:p>
        </p:txBody>
      </p:sp>
      <p:grpSp>
        <p:nvGrpSpPr>
          <p:cNvPr id="24" name="Group 23">
            <a:extLst>
              <a:ext uri="{FF2B5EF4-FFF2-40B4-BE49-F238E27FC236}">
                <a16:creationId xmlns:a16="http://schemas.microsoft.com/office/drawing/2014/main" id="{26A2093C-9790-D73F-7A54-B12C06380A54}"/>
              </a:ext>
            </a:extLst>
          </p:cNvPr>
          <p:cNvGrpSpPr/>
          <p:nvPr/>
        </p:nvGrpSpPr>
        <p:grpSpPr>
          <a:xfrm>
            <a:off x="0" y="2962179"/>
            <a:ext cx="1987504" cy="382779"/>
            <a:chOff x="0" y="2962179"/>
            <a:chExt cx="1987504" cy="382779"/>
          </a:xfrm>
        </p:grpSpPr>
        <p:cxnSp>
          <p:nvCxnSpPr>
            <p:cNvPr id="4" name="Straight Connector 3">
              <a:extLst>
                <a:ext uri="{FF2B5EF4-FFF2-40B4-BE49-F238E27FC236}">
                  <a16:creationId xmlns:a16="http://schemas.microsoft.com/office/drawing/2014/main" id="{338B4107-3C12-CE1C-90DD-C8C7252FD2E9}"/>
                </a:ext>
              </a:extLst>
            </p:cNvPr>
            <p:cNvCxnSpPr>
              <a:cxnSpLocks/>
            </p:cNvCxnSpPr>
            <p:nvPr userDrawn="1"/>
          </p:nvCxnSpPr>
          <p:spPr>
            <a:xfrm>
              <a:off x="0" y="3153569"/>
              <a:ext cx="1813560" cy="0"/>
            </a:xfrm>
            <a:prstGeom prst="line">
              <a:avLst/>
            </a:prstGeom>
            <a:ln w="25400"/>
          </p:spPr>
          <p:style>
            <a:lnRef idx="2">
              <a:schemeClr val="accent1"/>
            </a:lnRef>
            <a:fillRef idx="0">
              <a:schemeClr val="accent1"/>
            </a:fillRef>
            <a:effectRef idx="1">
              <a:schemeClr val="accent1"/>
            </a:effectRef>
            <a:fontRef idx="minor">
              <a:schemeClr val="tx1"/>
            </a:fontRef>
          </p:style>
        </p:cxnSp>
        <p:sp>
          <p:nvSpPr>
            <p:cNvPr id="7" name="Oval 6">
              <a:extLst>
                <a:ext uri="{FF2B5EF4-FFF2-40B4-BE49-F238E27FC236}">
                  <a16:creationId xmlns:a16="http://schemas.microsoft.com/office/drawing/2014/main" id="{5BE7852F-88D3-A872-E460-2AC39312ACE7}"/>
                </a:ext>
              </a:extLst>
            </p:cNvPr>
            <p:cNvSpPr/>
            <p:nvPr userDrawn="1"/>
          </p:nvSpPr>
          <p:spPr>
            <a:xfrm>
              <a:off x="1604725" y="2962179"/>
              <a:ext cx="382779" cy="382779"/>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2" name="Text Placeholder 11">
            <a:extLst>
              <a:ext uri="{FF2B5EF4-FFF2-40B4-BE49-F238E27FC236}">
                <a16:creationId xmlns:a16="http://schemas.microsoft.com/office/drawing/2014/main" id="{CF586035-0C8D-B4FE-ECC0-1743E66EC7F0}"/>
              </a:ext>
            </a:extLst>
          </p:cNvPr>
          <p:cNvSpPr>
            <a:spLocks noGrp="1"/>
          </p:cNvSpPr>
          <p:nvPr>
            <p:ph type="body" sz="quarter" idx="13" hasCustomPrompt="1"/>
          </p:nvPr>
        </p:nvSpPr>
        <p:spPr>
          <a:xfrm>
            <a:off x="891540" y="4241060"/>
            <a:ext cx="3787139" cy="719351"/>
          </a:xfrm>
        </p:spPr>
        <p:txBody>
          <a:bodyPr/>
          <a:lstStyle>
            <a:lvl1pPr marL="0" indent="0">
              <a:buNone/>
              <a:defRPr sz="1800" b="0"/>
            </a:lvl1pPr>
            <a:lvl2pPr marL="457200" indent="0">
              <a:buNone/>
              <a:defRPr/>
            </a:lvl2pPr>
          </a:lstStyle>
          <a:p>
            <a:pPr lvl="0"/>
            <a:r>
              <a:rPr lang="en-US"/>
              <a:t>Edit date 1 information</a:t>
            </a:r>
          </a:p>
        </p:txBody>
      </p:sp>
      <p:sp>
        <p:nvSpPr>
          <p:cNvPr id="14" name="Text Placeholder 13">
            <a:extLst>
              <a:ext uri="{FF2B5EF4-FFF2-40B4-BE49-F238E27FC236}">
                <a16:creationId xmlns:a16="http://schemas.microsoft.com/office/drawing/2014/main" id="{EE3C72F4-7AC3-8820-AE3B-0BD2D2B76016}"/>
              </a:ext>
            </a:extLst>
          </p:cNvPr>
          <p:cNvSpPr>
            <a:spLocks noGrp="1"/>
          </p:cNvSpPr>
          <p:nvPr>
            <p:ph type="body" sz="quarter" idx="14" hasCustomPrompt="1"/>
          </p:nvPr>
        </p:nvSpPr>
        <p:spPr>
          <a:xfrm>
            <a:off x="891541" y="3704431"/>
            <a:ext cx="2715610" cy="520700"/>
          </a:xfrm>
        </p:spPr>
        <p:txBody>
          <a:bodyPr/>
          <a:lstStyle>
            <a:lvl1pPr marL="0" indent="0">
              <a:buNone/>
              <a:defRPr/>
            </a:lvl1pPr>
          </a:lstStyle>
          <a:p>
            <a:pPr lvl="0"/>
            <a:r>
              <a:rPr lang="en-US"/>
              <a:t>Edit date 1 title</a:t>
            </a:r>
          </a:p>
        </p:txBody>
      </p:sp>
      <p:sp>
        <p:nvSpPr>
          <p:cNvPr id="23" name="Text Placeholder 22">
            <a:extLst>
              <a:ext uri="{FF2B5EF4-FFF2-40B4-BE49-F238E27FC236}">
                <a16:creationId xmlns:a16="http://schemas.microsoft.com/office/drawing/2014/main" id="{CD48D60C-FEA0-478F-CBCC-ADA9B5DBBE13}"/>
              </a:ext>
            </a:extLst>
          </p:cNvPr>
          <p:cNvSpPr>
            <a:spLocks noGrp="1"/>
          </p:cNvSpPr>
          <p:nvPr>
            <p:ph type="body" sz="quarter" idx="15" hasCustomPrompt="1"/>
          </p:nvPr>
        </p:nvSpPr>
        <p:spPr>
          <a:xfrm>
            <a:off x="5409996" y="1783081"/>
            <a:ext cx="6553404" cy="3550920"/>
          </a:xfrm>
        </p:spPr>
        <p:txBody>
          <a:bodyPr/>
          <a:lstStyle>
            <a:lvl1pPr marL="0" indent="0">
              <a:buNone/>
              <a:defRPr/>
            </a:lvl1pPr>
            <a:lvl2pPr marL="457200" indent="0">
              <a:buNone/>
              <a:defRPr/>
            </a:lvl2pPr>
          </a:lstStyle>
          <a:p>
            <a:pPr lvl="0"/>
            <a:r>
              <a:rPr lang="en-US"/>
              <a:t>Click to edit text box</a:t>
            </a:r>
          </a:p>
          <a:p>
            <a:pPr lvl="1"/>
            <a:r>
              <a:rPr lang="en-US"/>
              <a:t>Second level</a:t>
            </a:r>
          </a:p>
        </p:txBody>
      </p:sp>
    </p:spTree>
    <p:extLst>
      <p:ext uri="{BB962C8B-B14F-4D97-AF65-F5344CB8AC3E}">
        <p14:creationId xmlns:p14="http://schemas.microsoft.com/office/powerpoint/2010/main" val="3828046454"/>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p:cSld name="Questions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DB463-FF1B-9499-74B7-0F590EEDAE13}"/>
              </a:ext>
            </a:extLst>
          </p:cNvPr>
          <p:cNvSpPr>
            <a:spLocks noGrp="1"/>
          </p:cNvSpPr>
          <p:nvPr>
            <p:ph type="title" hasCustomPrompt="1"/>
          </p:nvPr>
        </p:nvSpPr>
        <p:spPr>
          <a:xfrm>
            <a:off x="0" y="2230190"/>
            <a:ext cx="12192000" cy="1325563"/>
          </a:xfrm>
        </p:spPr>
        <p:txBody>
          <a:bodyPr/>
          <a:lstStyle>
            <a:lvl1pPr algn="ctr">
              <a:defRPr sz="7200" spc="50" baseline="0">
                <a:solidFill>
                  <a:schemeClr val="bg1"/>
                </a:solidFill>
              </a:defRPr>
            </a:lvl1pPr>
          </a:lstStyle>
          <a:p>
            <a:r>
              <a:rPr lang="en-US"/>
              <a:t>Questions?</a:t>
            </a:r>
          </a:p>
        </p:txBody>
      </p:sp>
      <p:sp>
        <p:nvSpPr>
          <p:cNvPr id="6" name="Slide Number Placeholder 5">
            <a:extLst>
              <a:ext uri="{FF2B5EF4-FFF2-40B4-BE49-F238E27FC236}">
                <a16:creationId xmlns:a16="http://schemas.microsoft.com/office/drawing/2014/main" id="{08152D46-AB9F-9340-05A5-4FC34B3915B3}"/>
              </a:ext>
            </a:extLst>
          </p:cNvPr>
          <p:cNvSpPr>
            <a:spLocks noGrp="1"/>
          </p:cNvSpPr>
          <p:nvPr>
            <p:ph type="sldNum" sz="quarter" idx="12"/>
          </p:nvPr>
        </p:nvSpPr>
        <p:spPr/>
        <p:txBody>
          <a:bodyPr/>
          <a:lstStyle/>
          <a:p>
            <a:fld id="{1A1EC0E7-FF72-4BE3-A4A5-0055DC37EE8E}" type="slidenum">
              <a:rPr lang="en-US" smtClean="0"/>
              <a:t>‹#›</a:t>
            </a:fld>
            <a:endParaRPr lang="en-US"/>
          </a:p>
        </p:txBody>
      </p:sp>
    </p:spTree>
    <p:extLst>
      <p:ext uri="{BB962C8B-B14F-4D97-AF65-F5344CB8AC3E}">
        <p14:creationId xmlns:p14="http://schemas.microsoft.com/office/powerpoint/2010/main" val="1618012539"/>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p:cSld name="Questions slide_2">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8152D46-AB9F-9340-05A5-4FC34B3915B3}"/>
              </a:ext>
            </a:extLst>
          </p:cNvPr>
          <p:cNvSpPr>
            <a:spLocks noGrp="1"/>
          </p:cNvSpPr>
          <p:nvPr>
            <p:ph type="sldNum" sz="quarter" idx="12"/>
          </p:nvPr>
        </p:nvSpPr>
        <p:spPr/>
        <p:txBody>
          <a:bodyPr/>
          <a:lstStyle/>
          <a:p>
            <a:fld id="{1A1EC0E7-FF72-4BE3-A4A5-0055DC37EE8E}" type="slidenum">
              <a:rPr lang="en-US" smtClean="0"/>
              <a:t>‹#›</a:t>
            </a:fld>
            <a:endParaRPr lang="en-US"/>
          </a:p>
        </p:txBody>
      </p:sp>
      <p:sp>
        <p:nvSpPr>
          <p:cNvPr id="3" name="Title 1">
            <a:extLst>
              <a:ext uri="{FF2B5EF4-FFF2-40B4-BE49-F238E27FC236}">
                <a16:creationId xmlns:a16="http://schemas.microsoft.com/office/drawing/2014/main" id="{D967BC77-2683-AB59-89A9-860E18C01AC4}"/>
              </a:ext>
            </a:extLst>
          </p:cNvPr>
          <p:cNvSpPr txBox="1">
            <a:spLocks/>
          </p:cNvSpPr>
          <p:nvPr/>
        </p:nvSpPr>
        <p:spPr>
          <a:xfrm>
            <a:off x="3423951" y="3509453"/>
            <a:ext cx="5718291" cy="777875"/>
          </a:xfrm>
          <a:prstGeom prst="rect">
            <a:avLst/>
          </a:prstGeom>
        </p:spPr>
        <p:txBody>
          <a:bodyPr vert="horz" lIns="91440" tIns="45720" rIns="91440" bIns="45720" rtlCol="0" anchor="ctr" anchorCtr="0">
            <a:noAutofit/>
          </a:bodyPr>
          <a:lstStyle>
            <a:lvl1pPr algn="l" defTabSz="914400" rtl="0" eaLnBrk="1" latinLnBrk="0" hangingPunct="1">
              <a:lnSpc>
                <a:spcPct val="90000"/>
              </a:lnSpc>
              <a:spcBef>
                <a:spcPct val="0"/>
              </a:spcBef>
              <a:buNone/>
              <a:defRPr sz="4000" b="1" kern="1200">
                <a:solidFill>
                  <a:schemeClr val="tx1">
                    <a:lumMod val="50000"/>
                  </a:schemeClr>
                </a:solidFill>
                <a:latin typeface="Roboto" panose="02000000000000000000" pitchFamily="2" charset="0"/>
                <a:ea typeface="Roboto" panose="02000000000000000000" pitchFamily="2" charset="0"/>
                <a:cs typeface="+mj-cs"/>
              </a:defRPr>
            </a:lvl1pPr>
          </a:lstStyle>
          <a:p>
            <a:r>
              <a:rPr lang="en-US" sz="3200" spc="60" baseline="0">
                <a:solidFill>
                  <a:schemeClr val="bg1"/>
                </a:solidFill>
              </a:rPr>
              <a:t>Thank you for attending</a:t>
            </a:r>
          </a:p>
        </p:txBody>
      </p:sp>
      <p:sp>
        <p:nvSpPr>
          <p:cNvPr id="4" name="Subtitle 2">
            <a:extLst>
              <a:ext uri="{FF2B5EF4-FFF2-40B4-BE49-F238E27FC236}">
                <a16:creationId xmlns:a16="http://schemas.microsoft.com/office/drawing/2014/main" id="{49C7CD23-EE86-9F48-E770-9DB4822DF7AE}"/>
              </a:ext>
            </a:extLst>
          </p:cNvPr>
          <p:cNvSpPr>
            <a:spLocks noGrp="1"/>
          </p:cNvSpPr>
          <p:nvPr>
            <p:ph type="subTitle" idx="1" hasCustomPrompt="1"/>
          </p:nvPr>
        </p:nvSpPr>
        <p:spPr>
          <a:xfrm>
            <a:off x="5052846" y="4389750"/>
            <a:ext cx="4073525" cy="535574"/>
          </a:xfrm>
        </p:spPr>
        <p:txBody>
          <a:bodyPr anchor="ctr" anchorCtr="0">
            <a:noAutofit/>
          </a:bodyPr>
          <a:lstStyle>
            <a:lvl1pPr marL="0" indent="0" algn="l">
              <a:buNone/>
              <a:defRPr sz="2000" b="1" spc="20" baseline="0">
                <a:solidFill>
                  <a:schemeClr val="bg1"/>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Presenter’s name</a:t>
            </a:r>
          </a:p>
        </p:txBody>
      </p:sp>
      <p:sp>
        <p:nvSpPr>
          <p:cNvPr id="5" name="Picture Placeholder 6">
            <a:extLst>
              <a:ext uri="{FF2B5EF4-FFF2-40B4-BE49-F238E27FC236}">
                <a16:creationId xmlns:a16="http://schemas.microsoft.com/office/drawing/2014/main" id="{F41E8A5A-0BA5-5BB5-E901-70CC165C4A9B}"/>
              </a:ext>
            </a:extLst>
          </p:cNvPr>
          <p:cNvSpPr>
            <a:spLocks noGrp="1"/>
          </p:cNvSpPr>
          <p:nvPr>
            <p:ph type="pic" sz="quarter" idx="10" hasCustomPrompt="1"/>
          </p:nvPr>
        </p:nvSpPr>
        <p:spPr>
          <a:xfrm>
            <a:off x="3423951" y="4389051"/>
            <a:ext cx="1357203" cy="1356046"/>
          </a:xfrm>
        </p:spPr>
        <p:txBody>
          <a:bodyPr/>
          <a:lstStyle>
            <a:lvl1pPr marL="0" indent="0">
              <a:buNone/>
              <a:defRPr>
                <a:solidFill>
                  <a:schemeClr val="bg1"/>
                </a:solidFill>
              </a:defRPr>
            </a:lvl1pPr>
          </a:lstStyle>
          <a:p>
            <a:r>
              <a:rPr lang="en-US"/>
              <a:t>Click to add photo</a:t>
            </a:r>
          </a:p>
        </p:txBody>
      </p:sp>
      <p:sp>
        <p:nvSpPr>
          <p:cNvPr id="7" name="Text Placeholder 8">
            <a:extLst>
              <a:ext uri="{FF2B5EF4-FFF2-40B4-BE49-F238E27FC236}">
                <a16:creationId xmlns:a16="http://schemas.microsoft.com/office/drawing/2014/main" id="{BF82CF67-A873-A650-C332-ED0F29A6B593}"/>
              </a:ext>
            </a:extLst>
          </p:cNvPr>
          <p:cNvSpPr>
            <a:spLocks noGrp="1"/>
          </p:cNvSpPr>
          <p:nvPr>
            <p:ph type="body" sz="quarter" idx="11" hasCustomPrompt="1"/>
          </p:nvPr>
        </p:nvSpPr>
        <p:spPr>
          <a:xfrm>
            <a:off x="5068720" y="4985648"/>
            <a:ext cx="4073525" cy="777875"/>
          </a:xfrm>
        </p:spPr>
        <p:txBody>
          <a:bodyPr/>
          <a:lstStyle>
            <a:lvl1pPr marL="0" indent="0">
              <a:buNone/>
              <a:defRPr sz="1800" b="0" spc="20" baseline="0">
                <a:solidFill>
                  <a:schemeClr val="bg1"/>
                </a:solidFill>
              </a:defRPr>
            </a:lvl1pPr>
            <a:lvl2pPr marL="457200" indent="0">
              <a:buNone/>
              <a:defRPr spc="20" baseline="0">
                <a:solidFill>
                  <a:schemeClr val="bg1"/>
                </a:solidFill>
              </a:defRPr>
            </a:lvl2pPr>
            <a:lvl3pPr marL="914400" indent="0">
              <a:buNone/>
              <a:defRPr/>
            </a:lvl3pPr>
            <a:lvl4pPr marL="1371600" indent="0">
              <a:buNone/>
              <a:defRPr/>
            </a:lvl4pPr>
            <a:lvl5pPr marL="1828800" indent="0">
              <a:buNone/>
              <a:defRPr/>
            </a:lvl5pPr>
          </a:lstStyle>
          <a:p>
            <a:pPr lvl="0"/>
            <a:r>
              <a:rPr lang="en-US"/>
              <a:t>Email address</a:t>
            </a:r>
          </a:p>
          <a:p>
            <a:pPr lvl="0"/>
            <a:r>
              <a:rPr lang="en-US"/>
              <a:t>Phone number</a:t>
            </a:r>
          </a:p>
          <a:p>
            <a:pPr lvl="1"/>
            <a:endParaRPr lang="en-US"/>
          </a:p>
        </p:txBody>
      </p:sp>
      <p:sp>
        <p:nvSpPr>
          <p:cNvPr id="8" name="TextBox 7">
            <a:extLst>
              <a:ext uri="{FF2B5EF4-FFF2-40B4-BE49-F238E27FC236}">
                <a16:creationId xmlns:a16="http://schemas.microsoft.com/office/drawing/2014/main" id="{230D3A67-571D-1466-C38B-EB447888F2D1}"/>
              </a:ext>
            </a:extLst>
          </p:cNvPr>
          <p:cNvSpPr txBox="1"/>
          <p:nvPr/>
        </p:nvSpPr>
        <p:spPr>
          <a:xfrm>
            <a:off x="0" y="1324306"/>
            <a:ext cx="12192000" cy="1446550"/>
          </a:xfrm>
          <a:prstGeom prst="rect">
            <a:avLst/>
          </a:prstGeom>
          <a:noFill/>
        </p:spPr>
        <p:txBody>
          <a:bodyPr wrap="square" rtlCol="0">
            <a:spAutoFit/>
          </a:bodyPr>
          <a:lstStyle/>
          <a:p>
            <a:pPr algn="ctr"/>
            <a:r>
              <a:rPr lang="en-US" sz="8800" b="1" spc="60" baseline="0">
                <a:solidFill>
                  <a:schemeClr val="bg1"/>
                </a:solidFill>
                <a:latin typeface="Roboto" panose="02000000000000000000" pitchFamily="2" charset="0"/>
                <a:ea typeface="Roboto" panose="02000000000000000000" pitchFamily="2" charset="0"/>
              </a:rPr>
              <a:t>Questions?</a:t>
            </a:r>
          </a:p>
        </p:txBody>
      </p:sp>
    </p:spTree>
    <p:extLst>
      <p:ext uri="{BB962C8B-B14F-4D97-AF65-F5344CB8AC3E}">
        <p14:creationId xmlns:p14="http://schemas.microsoft.com/office/powerpoint/2010/main" val="892665095"/>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p:cSld name="En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2A4045-F07A-9C8D-6571-69656D6CD9A5}"/>
              </a:ext>
            </a:extLst>
          </p:cNvPr>
          <p:cNvSpPr>
            <a:spLocks noGrp="1"/>
          </p:cNvSpPr>
          <p:nvPr>
            <p:ph type="ctrTitle" hasCustomPrompt="1"/>
          </p:nvPr>
        </p:nvSpPr>
        <p:spPr>
          <a:xfrm>
            <a:off x="1071214" y="2118140"/>
            <a:ext cx="5989983" cy="1310860"/>
          </a:xfrm>
        </p:spPr>
        <p:txBody>
          <a:bodyPr anchor="ctr" anchorCtr="0">
            <a:noAutofit/>
          </a:bodyPr>
          <a:lstStyle>
            <a:lvl1pPr algn="l">
              <a:defRPr sz="4000" b="1">
                <a:solidFill>
                  <a:schemeClr val="tx1">
                    <a:lumMod val="50000"/>
                  </a:schemeClr>
                </a:solidFill>
                <a:latin typeface="Roboto" panose="02000000000000000000" pitchFamily="2" charset="0"/>
                <a:ea typeface="Roboto" panose="02000000000000000000" pitchFamily="2" charset="0"/>
              </a:defRPr>
            </a:lvl1pPr>
          </a:lstStyle>
          <a:p>
            <a:r>
              <a:rPr lang="en-US"/>
              <a:t>Thank you for attending</a:t>
            </a:r>
          </a:p>
        </p:txBody>
      </p:sp>
      <p:sp>
        <p:nvSpPr>
          <p:cNvPr id="3" name="Subtitle 2">
            <a:extLst>
              <a:ext uri="{FF2B5EF4-FFF2-40B4-BE49-F238E27FC236}">
                <a16:creationId xmlns:a16="http://schemas.microsoft.com/office/drawing/2014/main" id="{5A19ADD3-138B-1384-8991-3DA96CC95F07}"/>
              </a:ext>
            </a:extLst>
          </p:cNvPr>
          <p:cNvSpPr>
            <a:spLocks noGrp="1"/>
          </p:cNvSpPr>
          <p:nvPr>
            <p:ph type="subTitle" idx="1" hasCustomPrompt="1"/>
          </p:nvPr>
        </p:nvSpPr>
        <p:spPr>
          <a:xfrm>
            <a:off x="2971798" y="4051667"/>
            <a:ext cx="4089396" cy="535574"/>
          </a:xfrm>
        </p:spPr>
        <p:txBody>
          <a:bodyPr anchor="ctr" anchorCtr="0">
            <a:noAutofit/>
          </a:bodyPr>
          <a:lstStyle>
            <a:lvl1pPr marL="0" indent="0" algn="l">
              <a:buNone/>
              <a:defRPr sz="2400" b="1">
                <a:solidFill>
                  <a:srgbClr val="005E6E"/>
                </a:solidFill>
                <a:latin typeface="Roboto" panose="02000000000000000000" pitchFamily="2" charset="0"/>
                <a:ea typeface="Roboto" panose="020000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Presenter’s name</a:t>
            </a:r>
          </a:p>
        </p:txBody>
      </p:sp>
      <p:pic>
        <p:nvPicPr>
          <p:cNvPr id="10" name="Picture 9" descr="Virginia IT Agency logo">
            <a:extLst>
              <a:ext uri="{FF2B5EF4-FFF2-40B4-BE49-F238E27FC236}">
                <a16:creationId xmlns:a16="http://schemas.microsoft.com/office/drawing/2014/main" id="{A188E1F7-2921-CEAA-3BBB-A96D3F33C76E}"/>
              </a:ext>
            </a:extLst>
          </p:cNvPr>
          <p:cNvPicPr>
            <a:picLocks noChangeAspect="1"/>
          </p:cNvPicPr>
          <p:nvPr/>
        </p:nvPicPr>
        <p:blipFill>
          <a:blip r:embed="rId3"/>
          <a:stretch>
            <a:fillRect/>
          </a:stretch>
        </p:blipFill>
        <p:spPr>
          <a:xfrm>
            <a:off x="1071215" y="620795"/>
            <a:ext cx="4121426" cy="1194719"/>
          </a:xfrm>
          <a:prstGeom prst="rect">
            <a:avLst/>
          </a:prstGeom>
        </p:spPr>
      </p:pic>
      <p:sp>
        <p:nvSpPr>
          <p:cNvPr id="7" name="Picture Placeholder 6">
            <a:extLst>
              <a:ext uri="{FF2B5EF4-FFF2-40B4-BE49-F238E27FC236}">
                <a16:creationId xmlns:a16="http://schemas.microsoft.com/office/drawing/2014/main" id="{9D29C054-7C30-8F11-351A-468B7FD387E5}"/>
              </a:ext>
            </a:extLst>
          </p:cNvPr>
          <p:cNvSpPr>
            <a:spLocks noGrp="1"/>
          </p:cNvSpPr>
          <p:nvPr>
            <p:ph type="pic" sz="quarter" idx="10" hasCustomPrompt="1"/>
          </p:nvPr>
        </p:nvSpPr>
        <p:spPr>
          <a:xfrm>
            <a:off x="944563" y="3732213"/>
            <a:ext cx="1862137" cy="1860550"/>
          </a:xfrm>
        </p:spPr>
        <p:txBody>
          <a:bodyPr/>
          <a:lstStyle/>
          <a:p>
            <a:r>
              <a:rPr lang="en-US"/>
              <a:t>Click to add photo</a:t>
            </a:r>
          </a:p>
        </p:txBody>
      </p:sp>
      <p:sp>
        <p:nvSpPr>
          <p:cNvPr id="9" name="Text Placeholder 8">
            <a:extLst>
              <a:ext uri="{FF2B5EF4-FFF2-40B4-BE49-F238E27FC236}">
                <a16:creationId xmlns:a16="http://schemas.microsoft.com/office/drawing/2014/main" id="{AF2A57D0-2713-664A-67D8-FAE042D96088}"/>
              </a:ext>
            </a:extLst>
          </p:cNvPr>
          <p:cNvSpPr>
            <a:spLocks noGrp="1"/>
          </p:cNvSpPr>
          <p:nvPr>
            <p:ph type="body" sz="quarter" idx="11" hasCustomPrompt="1"/>
          </p:nvPr>
        </p:nvSpPr>
        <p:spPr>
          <a:xfrm>
            <a:off x="2987672" y="4647565"/>
            <a:ext cx="4073525" cy="777875"/>
          </a:xfrm>
        </p:spPr>
        <p:txBody>
          <a:bodyPr/>
          <a:lstStyle>
            <a:lvl1pPr marL="0" indent="0">
              <a:buNone/>
              <a:defRPr b="0"/>
            </a:lvl1pPr>
            <a:lvl2pPr marL="457200" indent="0">
              <a:buNone/>
              <a:defRPr/>
            </a:lvl2pPr>
            <a:lvl3pPr marL="914400" indent="0">
              <a:buNone/>
              <a:defRPr/>
            </a:lvl3pPr>
            <a:lvl4pPr marL="1371600" indent="0">
              <a:buNone/>
              <a:defRPr/>
            </a:lvl4pPr>
            <a:lvl5pPr marL="1828800" indent="0">
              <a:buNone/>
              <a:defRPr/>
            </a:lvl5pPr>
          </a:lstStyle>
          <a:p>
            <a:pPr lvl="0"/>
            <a:r>
              <a:rPr lang="en-US"/>
              <a:t>Email address</a:t>
            </a:r>
          </a:p>
          <a:p>
            <a:pPr lvl="0"/>
            <a:r>
              <a:rPr lang="en-US"/>
              <a:t>Phone number</a:t>
            </a:r>
          </a:p>
          <a:p>
            <a:pPr lvl="1"/>
            <a:endParaRPr lang="en-US"/>
          </a:p>
        </p:txBody>
      </p:sp>
    </p:spTree>
    <p:extLst>
      <p:ext uri="{BB962C8B-B14F-4D97-AF65-F5344CB8AC3E}">
        <p14:creationId xmlns:p14="http://schemas.microsoft.com/office/powerpoint/2010/main" val="10841293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slideLayout" Target="../slideLayouts/slideLayout14.xml"/><Relationship Id="rId18" Type="http://schemas.openxmlformats.org/officeDocument/2006/relationships/slideLayout" Target="../slideLayouts/slideLayout19.xml"/><Relationship Id="rId26" Type="http://schemas.openxmlformats.org/officeDocument/2006/relationships/slideLayout" Target="../slideLayouts/slideLayout27.xml"/><Relationship Id="rId3" Type="http://schemas.openxmlformats.org/officeDocument/2006/relationships/slideLayout" Target="../slideLayouts/slideLayout4.xml"/><Relationship Id="rId21" Type="http://schemas.openxmlformats.org/officeDocument/2006/relationships/slideLayout" Target="../slideLayouts/slideLayout22.xml"/><Relationship Id="rId7" Type="http://schemas.openxmlformats.org/officeDocument/2006/relationships/slideLayout" Target="../slideLayouts/slideLayout8.xml"/><Relationship Id="rId12" Type="http://schemas.openxmlformats.org/officeDocument/2006/relationships/slideLayout" Target="../slideLayouts/slideLayout13.xml"/><Relationship Id="rId17" Type="http://schemas.openxmlformats.org/officeDocument/2006/relationships/slideLayout" Target="../slideLayouts/slideLayout18.xml"/><Relationship Id="rId25" Type="http://schemas.openxmlformats.org/officeDocument/2006/relationships/slideLayout" Target="../slideLayouts/slideLayout26.xml"/><Relationship Id="rId2" Type="http://schemas.openxmlformats.org/officeDocument/2006/relationships/slideLayout" Target="../slideLayouts/slideLayout3.xml"/><Relationship Id="rId16" Type="http://schemas.openxmlformats.org/officeDocument/2006/relationships/slideLayout" Target="../slideLayouts/slideLayout17.xml"/><Relationship Id="rId20" Type="http://schemas.openxmlformats.org/officeDocument/2006/relationships/slideLayout" Target="../slideLayouts/slideLayout21.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24" Type="http://schemas.openxmlformats.org/officeDocument/2006/relationships/slideLayout" Target="../slideLayouts/slideLayout25.xml"/><Relationship Id="rId5" Type="http://schemas.openxmlformats.org/officeDocument/2006/relationships/slideLayout" Target="../slideLayouts/slideLayout6.xml"/><Relationship Id="rId15" Type="http://schemas.openxmlformats.org/officeDocument/2006/relationships/slideLayout" Target="../slideLayouts/slideLayout16.xml"/><Relationship Id="rId23" Type="http://schemas.openxmlformats.org/officeDocument/2006/relationships/slideLayout" Target="../slideLayouts/slideLayout24.xml"/><Relationship Id="rId28" Type="http://schemas.openxmlformats.org/officeDocument/2006/relationships/image" Target="../media/image2.png"/><Relationship Id="rId10" Type="http://schemas.openxmlformats.org/officeDocument/2006/relationships/slideLayout" Target="../slideLayouts/slideLayout11.xml"/><Relationship Id="rId19" Type="http://schemas.openxmlformats.org/officeDocument/2006/relationships/slideLayout" Target="../slideLayouts/slideLayout20.xml"/><Relationship Id="rId4" Type="http://schemas.openxmlformats.org/officeDocument/2006/relationships/slideLayout" Target="../slideLayouts/slideLayout5.xml"/><Relationship Id="rId9" Type="http://schemas.openxmlformats.org/officeDocument/2006/relationships/slideLayout" Target="../slideLayouts/slideLayout10.xml"/><Relationship Id="rId14" Type="http://schemas.openxmlformats.org/officeDocument/2006/relationships/slideLayout" Target="../slideLayouts/slideLayout15.xml"/><Relationship Id="rId22" Type="http://schemas.openxmlformats.org/officeDocument/2006/relationships/slideLayout" Target="../slideLayouts/slideLayout23.xml"/><Relationship Id="rId27"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slideLayout" Target="../slideLayouts/slideLayout45.xml"/><Relationship Id="rId3" Type="http://schemas.openxmlformats.org/officeDocument/2006/relationships/slideLayout" Target="../slideLayouts/slideLayout30.xml"/><Relationship Id="rId21" Type="http://schemas.openxmlformats.org/officeDocument/2006/relationships/slideLayout" Target="../slideLayouts/slideLayout48.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slideLayout" Target="../slideLayouts/slideLayout47.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image" Target="../media/image2.png"/><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theme" Target="../theme/theme3.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7.xml"/><Relationship Id="rId13" Type="http://schemas.openxmlformats.org/officeDocument/2006/relationships/slideLayout" Target="../slideLayouts/slideLayout62.xml"/><Relationship Id="rId18" Type="http://schemas.openxmlformats.org/officeDocument/2006/relationships/slideLayout" Target="../slideLayouts/slideLayout67.xml"/><Relationship Id="rId3" Type="http://schemas.openxmlformats.org/officeDocument/2006/relationships/slideLayout" Target="../slideLayouts/slideLayout52.xml"/><Relationship Id="rId7" Type="http://schemas.openxmlformats.org/officeDocument/2006/relationships/slideLayout" Target="../slideLayouts/slideLayout56.xml"/><Relationship Id="rId12" Type="http://schemas.openxmlformats.org/officeDocument/2006/relationships/slideLayout" Target="../slideLayouts/slideLayout61.xml"/><Relationship Id="rId17" Type="http://schemas.openxmlformats.org/officeDocument/2006/relationships/slideLayout" Target="../slideLayouts/slideLayout66.xml"/><Relationship Id="rId2" Type="http://schemas.openxmlformats.org/officeDocument/2006/relationships/slideLayout" Target="../slideLayouts/slideLayout51.xml"/><Relationship Id="rId16" Type="http://schemas.openxmlformats.org/officeDocument/2006/relationships/slideLayout" Target="../slideLayouts/slideLayout65.xml"/><Relationship Id="rId20" Type="http://schemas.openxmlformats.org/officeDocument/2006/relationships/image" Target="../media/image2.png"/><Relationship Id="rId1" Type="http://schemas.openxmlformats.org/officeDocument/2006/relationships/slideLayout" Target="../slideLayouts/slideLayout50.xml"/><Relationship Id="rId6" Type="http://schemas.openxmlformats.org/officeDocument/2006/relationships/slideLayout" Target="../slideLayouts/slideLayout55.xml"/><Relationship Id="rId11" Type="http://schemas.openxmlformats.org/officeDocument/2006/relationships/slideLayout" Target="../slideLayouts/slideLayout60.xml"/><Relationship Id="rId5" Type="http://schemas.openxmlformats.org/officeDocument/2006/relationships/slideLayout" Target="../slideLayouts/slideLayout54.xml"/><Relationship Id="rId15" Type="http://schemas.openxmlformats.org/officeDocument/2006/relationships/slideLayout" Target="../slideLayouts/slideLayout64.xml"/><Relationship Id="rId10" Type="http://schemas.openxmlformats.org/officeDocument/2006/relationships/slideLayout" Target="../slideLayouts/slideLayout59.xml"/><Relationship Id="rId19" Type="http://schemas.openxmlformats.org/officeDocument/2006/relationships/theme" Target="../theme/theme4.xml"/><Relationship Id="rId4" Type="http://schemas.openxmlformats.org/officeDocument/2006/relationships/slideLayout" Target="../slideLayouts/slideLayout53.xml"/><Relationship Id="rId9" Type="http://schemas.openxmlformats.org/officeDocument/2006/relationships/slideLayout" Target="../slideLayouts/slideLayout58.xml"/><Relationship Id="rId14" Type="http://schemas.openxmlformats.org/officeDocument/2006/relationships/slideLayout" Target="../slideLayouts/slideLayout6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5.xml"/><Relationship Id="rId13" Type="http://schemas.openxmlformats.org/officeDocument/2006/relationships/slideLayout" Target="../slideLayouts/slideLayout80.xml"/><Relationship Id="rId18" Type="http://schemas.openxmlformats.org/officeDocument/2006/relationships/slideLayout" Target="../slideLayouts/slideLayout85.xml"/><Relationship Id="rId3" Type="http://schemas.openxmlformats.org/officeDocument/2006/relationships/slideLayout" Target="../slideLayouts/slideLayout70.xml"/><Relationship Id="rId21" Type="http://schemas.openxmlformats.org/officeDocument/2006/relationships/slideLayout" Target="../slideLayouts/slideLayout88.xml"/><Relationship Id="rId7" Type="http://schemas.openxmlformats.org/officeDocument/2006/relationships/slideLayout" Target="../slideLayouts/slideLayout74.xml"/><Relationship Id="rId12" Type="http://schemas.openxmlformats.org/officeDocument/2006/relationships/slideLayout" Target="../slideLayouts/slideLayout79.xml"/><Relationship Id="rId17" Type="http://schemas.openxmlformats.org/officeDocument/2006/relationships/slideLayout" Target="../slideLayouts/slideLayout84.xml"/><Relationship Id="rId2" Type="http://schemas.openxmlformats.org/officeDocument/2006/relationships/slideLayout" Target="../slideLayouts/slideLayout69.xml"/><Relationship Id="rId16" Type="http://schemas.openxmlformats.org/officeDocument/2006/relationships/slideLayout" Target="../slideLayouts/slideLayout83.xml"/><Relationship Id="rId20" Type="http://schemas.openxmlformats.org/officeDocument/2006/relationships/slideLayout" Target="../slideLayouts/slideLayout87.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24" Type="http://schemas.openxmlformats.org/officeDocument/2006/relationships/image" Target="../media/image2.png"/><Relationship Id="rId5" Type="http://schemas.openxmlformats.org/officeDocument/2006/relationships/slideLayout" Target="../slideLayouts/slideLayout72.xml"/><Relationship Id="rId15" Type="http://schemas.openxmlformats.org/officeDocument/2006/relationships/slideLayout" Target="../slideLayouts/slideLayout82.xml"/><Relationship Id="rId23" Type="http://schemas.openxmlformats.org/officeDocument/2006/relationships/theme" Target="../theme/theme5.xml"/><Relationship Id="rId10" Type="http://schemas.openxmlformats.org/officeDocument/2006/relationships/slideLayout" Target="../slideLayouts/slideLayout77.xml"/><Relationship Id="rId19" Type="http://schemas.openxmlformats.org/officeDocument/2006/relationships/slideLayout" Target="../slideLayouts/slideLayout86.xml"/><Relationship Id="rId4" Type="http://schemas.openxmlformats.org/officeDocument/2006/relationships/slideLayout" Target="../slideLayouts/slideLayout71.xml"/><Relationship Id="rId9" Type="http://schemas.openxmlformats.org/officeDocument/2006/relationships/slideLayout" Target="../slideLayouts/slideLayout76.xml"/><Relationship Id="rId14" Type="http://schemas.openxmlformats.org/officeDocument/2006/relationships/slideLayout" Target="../slideLayouts/slideLayout81.xml"/><Relationship Id="rId22" Type="http://schemas.openxmlformats.org/officeDocument/2006/relationships/slideLayout" Target="../slideLayouts/slideLayout89.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97.xml"/><Relationship Id="rId13" Type="http://schemas.openxmlformats.org/officeDocument/2006/relationships/slideLayout" Target="../slideLayouts/slideLayout102.xml"/><Relationship Id="rId18" Type="http://schemas.openxmlformats.org/officeDocument/2006/relationships/theme" Target="../theme/theme6.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slideLayout" Target="../slideLayouts/slideLayout101.xml"/><Relationship Id="rId17" Type="http://schemas.openxmlformats.org/officeDocument/2006/relationships/slideLayout" Target="../slideLayouts/slideLayout106.xml"/><Relationship Id="rId2" Type="http://schemas.openxmlformats.org/officeDocument/2006/relationships/slideLayout" Target="../slideLayouts/slideLayout91.xml"/><Relationship Id="rId16" Type="http://schemas.openxmlformats.org/officeDocument/2006/relationships/slideLayout" Target="../slideLayouts/slideLayout105.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5" Type="http://schemas.openxmlformats.org/officeDocument/2006/relationships/slideLayout" Target="../slideLayouts/slideLayout104.xml"/><Relationship Id="rId10" Type="http://schemas.openxmlformats.org/officeDocument/2006/relationships/slideLayout" Target="../slideLayouts/slideLayout99.xml"/><Relationship Id="rId19" Type="http://schemas.openxmlformats.org/officeDocument/2006/relationships/image" Target="../media/image2.png"/><Relationship Id="rId4" Type="http://schemas.openxmlformats.org/officeDocument/2006/relationships/slideLayout" Target="../slideLayouts/slideLayout93.xml"/><Relationship Id="rId9" Type="http://schemas.openxmlformats.org/officeDocument/2006/relationships/slideLayout" Target="../slideLayouts/slideLayout98.xml"/><Relationship Id="rId14" Type="http://schemas.openxmlformats.org/officeDocument/2006/relationships/slideLayout" Target="../slideLayouts/slideLayout10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114.xml"/><Relationship Id="rId13" Type="http://schemas.openxmlformats.org/officeDocument/2006/relationships/slideLayout" Target="../slideLayouts/slideLayout119.xml"/><Relationship Id="rId18" Type="http://schemas.openxmlformats.org/officeDocument/2006/relationships/slideLayout" Target="../slideLayouts/slideLayout124.xml"/><Relationship Id="rId3" Type="http://schemas.openxmlformats.org/officeDocument/2006/relationships/slideLayout" Target="../slideLayouts/slideLayout109.xml"/><Relationship Id="rId21" Type="http://schemas.openxmlformats.org/officeDocument/2006/relationships/slideLayout" Target="../slideLayouts/slideLayout127.xml"/><Relationship Id="rId7" Type="http://schemas.openxmlformats.org/officeDocument/2006/relationships/slideLayout" Target="../slideLayouts/slideLayout113.xml"/><Relationship Id="rId12" Type="http://schemas.openxmlformats.org/officeDocument/2006/relationships/slideLayout" Target="../slideLayouts/slideLayout118.xml"/><Relationship Id="rId17" Type="http://schemas.openxmlformats.org/officeDocument/2006/relationships/slideLayout" Target="../slideLayouts/slideLayout123.xml"/><Relationship Id="rId2" Type="http://schemas.openxmlformats.org/officeDocument/2006/relationships/slideLayout" Target="../slideLayouts/slideLayout108.xml"/><Relationship Id="rId16" Type="http://schemas.openxmlformats.org/officeDocument/2006/relationships/slideLayout" Target="../slideLayouts/slideLayout122.xml"/><Relationship Id="rId20" Type="http://schemas.openxmlformats.org/officeDocument/2006/relationships/slideLayout" Target="../slideLayouts/slideLayout126.xml"/><Relationship Id="rId1" Type="http://schemas.openxmlformats.org/officeDocument/2006/relationships/slideLayout" Target="../slideLayouts/slideLayout107.xml"/><Relationship Id="rId6" Type="http://schemas.openxmlformats.org/officeDocument/2006/relationships/slideLayout" Target="../slideLayouts/slideLayout112.xml"/><Relationship Id="rId11" Type="http://schemas.openxmlformats.org/officeDocument/2006/relationships/slideLayout" Target="../slideLayouts/slideLayout117.xml"/><Relationship Id="rId24" Type="http://schemas.openxmlformats.org/officeDocument/2006/relationships/image" Target="../media/image2.png"/><Relationship Id="rId5" Type="http://schemas.openxmlformats.org/officeDocument/2006/relationships/slideLayout" Target="../slideLayouts/slideLayout111.xml"/><Relationship Id="rId15" Type="http://schemas.openxmlformats.org/officeDocument/2006/relationships/slideLayout" Target="../slideLayouts/slideLayout121.xml"/><Relationship Id="rId23" Type="http://schemas.openxmlformats.org/officeDocument/2006/relationships/theme" Target="../theme/theme7.xml"/><Relationship Id="rId10" Type="http://schemas.openxmlformats.org/officeDocument/2006/relationships/slideLayout" Target="../slideLayouts/slideLayout116.xml"/><Relationship Id="rId19" Type="http://schemas.openxmlformats.org/officeDocument/2006/relationships/slideLayout" Target="../slideLayouts/slideLayout125.xml"/><Relationship Id="rId4" Type="http://schemas.openxmlformats.org/officeDocument/2006/relationships/slideLayout" Target="../slideLayouts/slideLayout110.xml"/><Relationship Id="rId9" Type="http://schemas.openxmlformats.org/officeDocument/2006/relationships/slideLayout" Target="../slideLayouts/slideLayout115.xml"/><Relationship Id="rId14" Type="http://schemas.openxmlformats.org/officeDocument/2006/relationships/slideLayout" Target="../slideLayouts/slideLayout120.xml"/><Relationship Id="rId22" Type="http://schemas.openxmlformats.org/officeDocument/2006/relationships/slideLayout" Target="../slideLayouts/slideLayout1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BC0666E-5378-4528-8736-3AB9836DFA05}"/>
              </a:ext>
            </a:extLst>
          </p:cNvPr>
          <p:cNvSpPr>
            <a:spLocks noGrp="1"/>
          </p:cNvSpPr>
          <p:nvPr>
            <p:ph type="body" idx="1"/>
          </p:nvPr>
        </p:nvSpPr>
        <p:spPr>
          <a:xfrm>
            <a:off x="538479" y="1246853"/>
            <a:ext cx="11115043" cy="4694091"/>
          </a:xfrm>
          <a:prstGeom prst="rect">
            <a:avLst/>
          </a:prstGeom>
        </p:spPr>
        <p:txBody>
          <a:bodyPr vert="horz" lIns="0" tIns="45720" rIns="91440" bIns="45720" numCol="1"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Sixth level</a:t>
            </a:r>
          </a:p>
          <a:p>
            <a:pPr lvl="6"/>
            <a:r>
              <a:rPr lang="en-US"/>
              <a:t>Seventh level</a:t>
            </a:r>
          </a:p>
          <a:p>
            <a:pPr lvl="7"/>
            <a:r>
              <a:rPr lang="en-US"/>
              <a:t>Eight level</a:t>
            </a:r>
          </a:p>
          <a:p>
            <a:pPr lvl="8"/>
            <a:r>
              <a:rPr lang="en-US"/>
              <a:t>Nine level</a:t>
            </a:r>
          </a:p>
        </p:txBody>
      </p:sp>
      <p:sp>
        <p:nvSpPr>
          <p:cNvPr id="6" name="Slide Number Placeholder 5">
            <a:extLst>
              <a:ext uri="{FF2B5EF4-FFF2-40B4-BE49-F238E27FC236}">
                <a16:creationId xmlns:a16="http://schemas.microsoft.com/office/drawing/2014/main" id="{D1D7EA15-E893-489D-AF56-91E2C2B3AE63}"/>
              </a:ext>
            </a:extLst>
          </p:cNvPr>
          <p:cNvSpPr>
            <a:spLocks noGrp="1"/>
          </p:cNvSpPr>
          <p:nvPr>
            <p:ph type="sldNum" sz="quarter" idx="4"/>
          </p:nvPr>
        </p:nvSpPr>
        <p:spPr>
          <a:xfrm>
            <a:off x="121998" y="6355415"/>
            <a:ext cx="622469" cy="331932"/>
          </a:xfrm>
          <a:prstGeom prst="rect">
            <a:avLst/>
          </a:prstGeom>
        </p:spPr>
        <p:txBody>
          <a:bodyPr vert="horz" lIns="91440" tIns="45720" rIns="91440" bIns="45720" numCol="1" rtlCol="0" anchor="ctr"/>
          <a:lstStyle>
            <a:lvl1pPr algn="l">
              <a:defRPr sz="1200">
                <a:solidFill>
                  <a:schemeClr val="tx1"/>
                </a:solidFill>
                <a:latin typeface="Calibri" charset="0"/>
                <a:ea typeface="Calibri" charset="0"/>
                <a:cs typeface="Calibri" charset="0"/>
              </a:defRPr>
            </a:lvl1pPr>
          </a:lstStyle>
          <a:p>
            <a:fld id="{1A6EDD1C-0EF8-4B1A-B820-5E6CBEB03D26}" type="slidenum">
              <a:rPr lang="en-US" smtClean="0"/>
              <a:pPr/>
              <a:t>‹#›</a:t>
            </a:fld>
            <a:endParaRPr lang="en-US"/>
          </a:p>
        </p:txBody>
      </p:sp>
      <p:sp>
        <p:nvSpPr>
          <p:cNvPr id="49" name="Freeform 16">
            <a:extLst>
              <a:ext uri="{FF2B5EF4-FFF2-40B4-BE49-F238E27FC236}">
                <a16:creationId xmlns:a16="http://schemas.microsoft.com/office/drawing/2014/main" id="{C7834AEE-9269-4C49-A0B9-5CFCC2A53C0B}"/>
              </a:ext>
            </a:extLst>
          </p:cNvPr>
          <p:cNvSpPr>
            <a:spLocks/>
          </p:cNvSpPr>
          <p:nvPr userDrawn="1"/>
        </p:nvSpPr>
        <p:spPr>
          <a:xfrm>
            <a:off x="9994564" y="5905315"/>
            <a:ext cx="352425" cy="311151"/>
          </a:xfrm>
          <a:custGeom>
            <a:avLst/>
            <a:gdLst>
              <a:gd name="T0" fmla="*/ 53 w 222"/>
              <a:gd name="T1" fmla="*/ 196 h 196"/>
              <a:gd name="T2" fmla="*/ 0 w 222"/>
              <a:gd name="T3" fmla="*/ 101 h 196"/>
              <a:gd name="T4" fmla="*/ 53 w 222"/>
              <a:gd name="T5" fmla="*/ 0 h 196"/>
              <a:gd name="T6" fmla="*/ 169 w 222"/>
              <a:gd name="T7" fmla="*/ 0 h 196"/>
              <a:gd name="T8" fmla="*/ 222 w 222"/>
              <a:gd name="T9" fmla="*/ 101 h 196"/>
              <a:gd name="T10" fmla="*/ 169 w 222"/>
              <a:gd name="T11" fmla="*/ 196 h 196"/>
              <a:gd name="T12" fmla="*/ 53 w 222"/>
              <a:gd name="T13" fmla="*/ 196 h 196"/>
            </a:gdLst>
            <a:ahLst/>
            <a:cxnLst>
              <a:cxn ang="0">
                <a:pos x="T0" y="T1"/>
              </a:cxn>
              <a:cxn ang="0">
                <a:pos x="T2" y="T3"/>
              </a:cxn>
              <a:cxn ang="0">
                <a:pos x="T4" y="T5"/>
              </a:cxn>
              <a:cxn ang="0">
                <a:pos x="T6" y="T7"/>
              </a:cxn>
              <a:cxn ang="0">
                <a:pos x="T8" y="T9"/>
              </a:cxn>
              <a:cxn ang="0">
                <a:pos x="T10" y="T11"/>
              </a:cxn>
              <a:cxn ang="0">
                <a:pos x="T12" y="T13"/>
              </a:cxn>
            </a:cxnLst>
            <a:rect l="0" t="0" r="r" b="b"/>
            <a:pathLst>
              <a:path w="222" h="196">
                <a:moveTo>
                  <a:pt x="53" y="196"/>
                </a:moveTo>
                <a:lnTo>
                  <a:pt x="0" y="101"/>
                </a:lnTo>
                <a:lnTo>
                  <a:pt x="53" y="0"/>
                </a:lnTo>
                <a:lnTo>
                  <a:pt x="169" y="0"/>
                </a:lnTo>
                <a:lnTo>
                  <a:pt x="222" y="101"/>
                </a:lnTo>
                <a:lnTo>
                  <a:pt x="169" y="196"/>
                </a:lnTo>
                <a:lnTo>
                  <a:pt x="53" y="19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latin typeface="Calibri" charset="0"/>
              <a:ea typeface="Calibri" charset="0"/>
              <a:cs typeface="Calibri" charset="0"/>
            </a:endParaRPr>
          </a:p>
        </p:txBody>
      </p:sp>
      <p:sp>
        <p:nvSpPr>
          <p:cNvPr id="50" name="Freeform 17">
            <a:extLst>
              <a:ext uri="{FF2B5EF4-FFF2-40B4-BE49-F238E27FC236}">
                <a16:creationId xmlns:a16="http://schemas.microsoft.com/office/drawing/2014/main" id="{4131C01E-8716-402E-84FA-11040A7BF5F8}"/>
              </a:ext>
            </a:extLst>
          </p:cNvPr>
          <p:cNvSpPr>
            <a:spLocks/>
          </p:cNvSpPr>
          <p:nvPr userDrawn="1"/>
        </p:nvSpPr>
        <p:spPr>
          <a:xfrm>
            <a:off x="9951699" y="5871978"/>
            <a:ext cx="438151" cy="377825"/>
          </a:xfrm>
          <a:custGeom>
            <a:avLst/>
            <a:gdLst>
              <a:gd name="T0" fmla="*/ 207 w 276"/>
              <a:gd name="T1" fmla="*/ 0 h 238"/>
              <a:gd name="T2" fmla="*/ 69 w 276"/>
              <a:gd name="T3" fmla="*/ 0 h 238"/>
              <a:gd name="T4" fmla="*/ 0 w 276"/>
              <a:gd name="T5" fmla="*/ 122 h 238"/>
              <a:gd name="T6" fmla="*/ 69 w 276"/>
              <a:gd name="T7" fmla="*/ 238 h 238"/>
              <a:gd name="T8" fmla="*/ 207 w 276"/>
              <a:gd name="T9" fmla="*/ 238 h 238"/>
              <a:gd name="T10" fmla="*/ 276 w 276"/>
              <a:gd name="T11" fmla="*/ 122 h 238"/>
              <a:gd name="T12" fmla="*/ 207 w 276"/>
              <a:gd name="T13" fmla="*/ 0 h 238"/>
            </a:gdLst>
            <a:ahLst/>
            <a:cxnLst>
              <a:cxn ang="0">
                <a:pos x="T0" y="T1"/>
              </a:cxn>
              <a:cxn ang="0">
                <a:pos x="T2" y="T3"/>
              </a:cxn>
              <a:cxn ang="0">
                <a:pos x="T4" y="T5"/>
              </a:cxn>
              <a:cxn ang="0">
                <a:pos x="T6" y="T7"/>
              </a:cxn>
              <a:cxn ang="0">
                <a:pos x="T8" y="T9"/>
              </a:cxn>
              <a:cxn ang="0">
                <a:pos x="T10" y="T11"/>
              </a:cxn>
              <a:cxn ang="0">
                <a:pos x="T12" y="T13"/>
              </a:cxn>
            </a:cxnLst>
            <a:rect l="0" t="0" r="r" b="b"/>
            <a:pathLst>
              <a:path w="276" h="238">
                <a:moveTo>
                  <a:pt x="207" y="0"/>
                </a:moveTo>
                <a:lnTo>
                  <a:pt x="69" y="0"/>
                </a:lnTo>
                <a:lnTo>
                  <a:pt x="0" y="122"/>
                </a:lnTo>
                <a:lnTo>
                  <a:pt x="69" y="238"/>
                </a:lnTo>
                <a:lnTo>
                  <a:pt x="207" y="238"/>
                </a:lnTo>
                <a:lnTo>
                  <a:pt x="276" y="122"/>
                </a:lnTo>
                <a:lnTo>
                  <a:pt x="20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1351">
              <a:latin typeface="Calibri" charset="0"/>
              <a:ea typeface="Calibri" charset="0"/>
              <a:cs typeface="Calibri" charset="0"/>
            </a:endParaRPr>
          </a:p>
        </p:txBody>
      </p:sp>
      <p:sp>
        <p:nvSpPr>
          <p:cNvPr id="7" name="Title Placeholder 6"/>
          <p:cNvSpPr>
            <a:spLocks noGrp="1"/>
          </p:cNvSpPr>
          <p:nvPr>
            <p:ph type="title"/>
          </p:nvPr>
        </p:nvSpPr>
        <p:spPr>
          <a:xfrm>
            <a:off x="538479" y="308513"/>
            <a:ext cx="11115043" cy="763599"/>
          </a:xfrm>
          <a:prstGeom prst="rect">
            <a:avLst/>
          </a:prstGeom>
        </p:spPr>
        <p:txBody>
          <a:bodyPr vert="horz" lIns="91440" tIns="45720" rIns="91440" bIns="45720" numCol="1" rtlCol="0" anchor="ctr">
            <a:noAutofit/>
          </a:bodyPr>
          <a:lstStyle/>
          <a:p>
            <a:r>
              <a:rPr lang="en-US"/>
              <a:t>Click To Edit Master Title Style</a:t>
            </a:r>
          </a:p>
        </p:txBody>
      </p:sp>
      <p:pic>
        <p:nvPicPr>
          <p:cNvPr id="8" name="Google Shape;6;p28" descr="Picture 32">
            <a:extLst>
              <a:ext uri="{FF2B5EF4-FFF2-40B4-BE49-F238E27FC236}">
                <a16:creationId xmlns:a16="http://schemas.microsoft.com/office/drawing/2014/main" id="{DC5CAB9F-D542-BF4A-BFB7-88DCDBC5D4D9}"/>
              </a:ext>
            </a:extLst>
          </p:cNvPr>
          <p:cNvPicPr preferRelativeResize="0"/>
          <p:nvPr userDrawn="1"/>
        </p:nvPicPr>
        <p:blipFill rotWithShape="1">
          <a:blip r:embed="rId3" cstate="email">
            <a:alphaModFix/>
            <a:extLst>
              <a:ext uri="{28A0092B-C50C-407E-A947-70E740481C1C}">
                <a14:useLocalDpi xmlns:a14="http://schemas.microsoft.com/office/drawing/2010/main"/>
              </a:ext>
            </a:extLst>
          </a:blip>
          <a:srcRect/>
          <a:stretch/>
        </p:blipFill>
        <p:spPr>
          <a:xfrm>
            <a:off x="10573943" y="6318888"/>
            <a:ext cx="1304067" cy="288016"/>
          </a:xfrm>
          <a:prstGeom prst="rect">
            <a:avLst/>
          </a:prstGeom>
          <a:noFill/>
          <a:ln>
            <a:noFill/>
          </a:ln>
        </p:spPr>
      </p:pic>
    </p:spTree>
    <p:extLst>
      <p:ext uri="{BB962C8B-B14F-4D97-AF65-F5344CB8AC3E}">
        <p14:creationId xmlns:p14="http://schemas.microsoft.com/office/powerpoint/2010/main" val="974362059"/>
      </p:ext>
    </p:extLst>
  </p:cSld>
  <p:clrMap bg1="lt1" tx1="dk1" bg2="lt2" tx2="dk2" accent1="accent1" accent2="accent2" accent3="accent3" accent4="accent4" accent5="accent5" accent6="accent6" hlink="hlink" folHlink="folHlink"/>
  <p:sldLayoutIdLst>
    <p:sldLayoutId id="2147483774" r:id="rId1"/>
  </p:sldLayoutIdLst>
  <p:transition spd="med">
    <p:fade/>
  </p:transition>
  <p:hf hdr="0" ftr="0" dt="0"/>
  <p:txStyles>
    <p:titleStyle>
      <a:lvl1pPr algn="ctr" defTabSz="914354" rtl="0" eaLnBrk="1" latinLnBrk="0" hangingPunct="1">
        <a:lnSpc>
          <a:spcPct val="90000"/>
        </a:lnSpc>
        <a:spcBef>
          <a:spcPct val="0"/>
        </a:spcBef>
        <a:buNone/>
        <a:defRPr sz="3200" kern="1200" cap="none" baseline="0">
          <a:solidFill>
            <a:schemeClr val="tx1"/>
          </a:solidFill>
          <a:latin typeface="Calibri" charset="0"/>
          <a:ea typeface="Calibri" charset="0"/>
          <a:cs typeface="Calibri" charset="0"/>
        </a:defRPr>
      </a:lvl1pPr>
    </p:titleStyle>
    <p:bodyStyle>
      <a:lvl1pPr marL="228589" indent="-228589" algn="l" defTabSz="914354" rtl="0" eaLnBrk="1" latinLnBrk="0" hangingPunct="1">
        <a:lnSpc>
          <a:spcPct val="120000"/>
        </a:lnSpc>
        <a:spcBef>
          <a:spcPts val="1000"/>
        </a:spcBef>
        <a:buClr>
          <a:schemeClr val="accent1"/>
        </a:buClr>
        <a:buSzPct val="150000"/>
        <a:buFont typeface="Arial" panose="020B0604020202020204" pitchFamily="34" charset="0"/>
        <a:buChar char="›"/>
        <a:defRPr sz="2133" kern="1200">
          <a:solidFill>
            <a:schemeClr val="tx1"/>
          </a:solidFill>
          <a:latin typeface="Calibri" charset="0"/>
          <a:ea typeface="Calibri" charset="0"/>
          <a:cs typeface="Calibri" charset="0"/>
        </a:defRPr>
      </a:lvl1pPr>
      <a:lvl2pPr marL="457178" indent="-228589" algn="l" defTabSz="914354" rtl="0" eaLnBrk="1" latinLnBrk="0" hangingPunct="1">
        <a:lnSpc>
          <a:spcPct val="120000"/>
        </a:lnSpc>
        <a:spcBef>
          <a:spcPts val="500"/>
        </a:spcBef>
        <a:buClr>
          <a:schemeClr val="tx1"/>
        </a:buClr>
        <a:buFont typeface="Arial" panose="020B0604020202020204" pitchFamily="34" charset="0"/>
        <a:buChar char="•"/>
        <a:defRPr sz="1800" kern="1200">
          <a:solidFill>
            <a:schemeClr val="tx1"/>
          </a:solidFill>
          <a:latin typeface="Calibri" charset="0"/>
          <a:ea typeface="Calibri" charset="0"/>
          <a:cs typeface="Calibri" charset="0"/>
        </a:defRPr>
      </a:lvl2pPr>
      <a:lvl3pPr marL="685766" indent="-228589" algn="l" defTabSz="914354" rtl="0" eaLnBrk="1" latinLnBrk="0" hangingPunct="1">
        <a:lnSpc>
          <a:spcPct val="120000"/>
        </a:lnSpc>
        <a:spcBef>
          <a:spcPts val="500"/>
        </a:spcBef>
        <a:buClr>
          <a:schemeClr val="tx1"/>
        </a:buClr>
        <a:buFont typeface="Arial" panose="020B0604020202020204" pitchFamily="34" charset="0"/>
        <a:buChar char="•"/>
        <a:defRPr sz="1600" kern="1200">
          <a:solidFill>
            <a:schemeClr val="tx1"/>
          </a:solidFill>
          <a:latin typeface="Calibri" charset="0"/>
          <a:ea typeface="Calibri" charset="0"/>
          <a:cs typeface="Calibri" charset="0"/>
        </a:defRPr>
      </a:lvl3pPr>
      <a:lvl4pPr marL="914354" indent="-228589" algn="l" defTabSz="914354" rtl="0" eaLnBrk="1" latinLnBrk="0" hangingPunct="1">
        <a:lnSpc>
          <a:spcPct val="120000"/>
        </a:lnSpc>
        <a:spcBef>
          <a:spcPts val="500"/>
        </a:spcBef>
        <a:buClr>
          <a:schemeClr val="tx1"/>
        </a:buClr>
        <a:buFont typeface="Arial" panose="020B0604020202020204" pitchFamily="34" charset="0"/>
        <a:buChar char="•"/>
        <a:defRPr sz="1400" kern="1200">
          <a:solidFill>
            <a:schemeClr val="tx1"/>
          </a:solidFill>
          <a:latin typeface="Calibri" charset="0"/>
          <a:ea typeface="Calibri" charset="0"/>
          <a:cs typeface="Calibri" charset="0"/>
        </a:defRPr>
      </a:lvl4pPr>
      <a:lvl5pPr marL="1142942" indent="-228589" algn="l" defTabSz="914354" rtl="0" eaLnBrk="1" latinLnBrk="0" hangingPunct="1">
        <a:lnSpc>
          <a:spcPct val="120000"/>
        </a:lnSpc>
        <a:spcBef>
          <a:spcPts val="500"/>
        </a:spcBef>
        <a:buClr>
          <a:schemeClr val="tx1"/>
        </a:buClr>
        <a:buFont typeface="Arial" panose="020B0604020202020204" pitchFamily="34" charset="0"/>
        <a:buChar char="•"/>
        <a:defRPr sz="1400" kern="1200">
          <a:solidFill>
            <a:schemeClr val="tx1"/>
          </a:solidFill>
          <a:latin typeface="Calibri" charset="0"/>
          <a:ea typeface="Calibri" charset="0"/>
          <a:cs typeface="Calibri" charset="0"/>
        </a:defRPr>
      </a:lvl5pPr>
      <a:lvl6pPr marL="1371532" indent="-228589" algn="l" defTabSz="914354" rtl="0" eaLnBrk="1" latinLnBrk="0" hangingPunct="1">
        <a:lnSpc>
          <a:spcPct val="120000"/>
        </a:lnSpc>
        <a:spcBef>
          <a:spcPts val="500"/>
        </a:spcBef>
        <a:buClr>
          <a:schemeClr val="tx1"/>
        </a:buClr>
        <a:buFont typeface="Arial" panose="020B0604020202020204" pitchFamily="34" charset="0"/>
        <a:buChar char="•"/>
        <a:defRPr sz="1400" kern="1200">
          <a:solidFill>
            <a:schemeClr val="tx1"/>
          </a:solidFill>
          <a:latin typeface="Calibri" charset="0"/>
          <a:ea typeface="Calibri" charset="0"/>
          <a:cs typeface="Calibri" charset="0"/>
        </a:defRPr>
      </a:lvl6pPr>
      <a:lvl7pPr marL="1600120" indent="-228589" algn="l" defTabSz="914354" rtl="0" eaLnBrk="1" latinLnBrk="0" hangingPunct="1">
        <a:lnSpc>
          <a:spcPct val="120000"/>
        </a:lnSpc>
        <a:spcBef>
          <a:spcPts val="500"/>
        </a:spcBef>
        <a:buClr>
          <a:schemeClr val="tx1"/>
        </a:buClr>
        <a:buFont typeface="Arial" panose="020B0604020202020204" pitchFamily="34" charset="0"/>
        <a:buChar char="•"/>
        <a:defRPr sz="1400" kern="1200">
          <a:solidFill>
            <a:schemeClr val="tx1"/>
          </a:solidFill>
          <a:latin typeface="Calibri" charset="0"/>
          <a:ea typeface="Calibri" charset="0"/>
          <a:cs typeface="Calibri" charset="0"/>
        </a:defRPr>
      </a:lvl7pPr>
      <a:lvl8pPr marL="1828709" indent="-228589" algn="l" defTabSz="914354" rtl="0" eaLnBrk="1" latinLnBrk="0" hangingPunct="1">
        <a:lnSpc>
          <a:spcPct val="120000"/>
        </a:lnSpc>
        <a:spcBef>
          <a:spcPts val="500"/>
        </a:spcBef>
        <a:buClr>
          <a:schemeClr val="tx1"/>
        </a:buClr>
        <a:buFont typeface="Arial" panose="020B0604020202020204" pitchFamily="34" charset="0"/>
        <a:buChar char="•"/>
        <a:defRPr sz="1400" kern="1200">
          <a:solidFill>
            <a:schemeClr val="tx1"/>
          </a:solidFill>
          <a:latin typeface="Calibri" charset="0"/>
          <a:ea typeface="Calibri" charset="0"/>
          <a:cs typeface="Calibri" charset="0"/>
        </a:defRPr>
      </a:lvl8pPr>
      <a:lvl9pPr marL="2057298" indent="-228589" algn="l" defTabSz="914354" rtl="0" eaLnBrk="1" latinLnBrk="0" hangingPunct="1">
        <a:lnSpc>
          <a:spcPct val="120000"/>
        </a:lnSpc>
        <a:spcBef>
          <a:spcPts val="500"/>
        </a:spcBef>
        <a:buClr>
          <a:schemeClr val="tx1"/>
        </a:buClr>
        <a:buFont typeface="Arial" panose="020B0604020202020204" pitchFamily="34" charset="0"/>
        <a:buChar char="•"/>
        <a:defRPr sz="1400" kern="1200">
          <a:solidFill>
            <a:schemeClr val="tx1"/>
          </a:solidFill>
          <a:latin typeface="Calibri" charset="0"/>
          <a:ea typeface="Calibri" charset="0"/>
          <a:cs typeface="Calibri" charset="0"/>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p15:clr>
            <a:srgbClr val="F26B43"/>
          </p15:clr>
        </p15:guide>
        <p15:guide id="2" pos="2880">
          <p15:clr>
            <a:srgbClr val="F26B43"/>
          </p15:clr>
        </p15:guide>
        <p15:guide id="4" orient="horz" pos="600">
          <p15:clr>
            <a:srgbClr val="F26B43"/>
          </p15:clr>
        </p15:guide>
        <p15:guide id="5" orient="horz" pos="3108">
          <p15:clr>
            <a:srgbClr val="F26B43"/>
          </p15:clr>
        </p15:guide>
        <p15:guide id="6" pos="5472">
          <p15:clr>
            <a:srgbClr val="F26B43"/>
          </p15:clr>
        </p15:guide>
        <p15:guide id="7" pos="288">
          <p15:clr>
            <a:srgbClr val="F26B43"/>
          </p15:clr>
        </p15:guide>
        <p15:guide id="8" pos="756">
          <p15:clr>
            <a:srgbClr val="F26B43"/>
          </p15:clr>
        </p15:guide>
        <p15:guide id="9" orient="horz" pos="86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28">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237FCA6-1582-59DD-9302-682A1331A88B}"/>
              </a:ext>
              <a:ext uri="{C183D7F6-B498-43B3-948B-1728B52AA6E4}">
                <adec:decorative xmlns:adec="http://schemas.microsoft.com/office/drawing/2017/decorative" val="1"/>
              </a:ext>
            </a:extLst>
          </p:cNvPr>
          <p:cNvSpPr>
            <a:spLocks noGrp="1"/>
          </p:cNvSpPr>
          <p:nvPr>
            <p:ph type="sldNum" sz="quarter" idx="4"/>
          </p:nvPr>
        </p:nvSpPr>
        <p:spPr>
          <a:xfrm>
            <a:off x="11163299" y="6356350"/>
            <a:ext cx="611809" cy="365125"/>
          </a:xfrm>
          <a:prstGeom prst="rect">
            <a:avLst/>
          </a:prstGeom>
        </p:spPr>
        <p:txBody>
          <a:bodyPr vert="horz" lIns="91440" tIns="45720" rIns="91440" bIns="45720" rtlCol="0" anchor="ctr"/>
          <a:lstStyle>
            <a:lvl1pPr algn="r">
              <a:defRPr sz="1200" b="0" i="0">
                <a:solidFill>
                  <a:schemeClr val="bg1"/>
                </a:solidFill>
                <a:latin typeface="Roboto" panose="02000000000000000000" pitchFamily="2" charset="0"/>
              </a:defRPr>
            </a:lvl1pPr>
          </a:lstStyle>
          <a:p>
            <a:fld id="{A11BE7AE-72B1-CF45-8969-B9FBFFC15BDD}" type="slidenum">
              <a:rPr lang="en-US" smtClean="0"/>
              <a:pPr/>
              <a:t>‹#›</a:t>
            </a:fld>
            <a:endParaRPr lang="en-US"/>
          </a:p>
        </p:txBody>
      </p:sp>
      <p:sp>
        <p:nvSpPr>
          <p:cNvPr id="3" name="Text Placeholder 2">
            <a:extLst>
              <a:ext uri="{FF2B5EF4-FFF2-40B4-BE49-F238E27FC236}">
                <a16:creationId xmlns:a16="http://schemas.microsoft.com/office/drawing/2014/main" id="{670409FF-731A-54E4-BD48-C1281C57F77A}"/>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a:extLst>
              <a:ext uri="{FF2B5EF4-FFF2-40B4-BE49-F238E27FC236}">
                <a16:creationId xmlns:a16="http://schemas.microsoft.com/office/drawing/2014/main" id="{734EC6CA-DC7C-01C1-3855-44215C746360}"/>
              </a:ext>
            </a:extLst>
          </p:cNvPr>
          <p:cNvSpPr>
            <a:spLocks noGrp="1"/>
          </p:cNvSpPr>
          <p:nvPr>
            <p:ph type="title"/>
          </p:nvPr>
        </p:nvSpPr>
        <p:spPr>
          <a:xfrm>
            <a:off x="838200" y="206100"/>
            <a:ext cx="10515600" cy="1325563"/>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3122355417"/>
      </p:ext>
    </p:extLst>
  </p:cSld>
  <p:clrMap bg1="lt1" tx1="dk1" bg2="lt2" tx2="dk2" accent1="accent1" accent2="accent2" accent3="accent3" accent4="accent4" accent5="accent5" accent6="accent6" hlink="hlink" folHlink="folHlink"/>
  <p:sldLayoutIdLst>
    <p:sldLayoutId id="2147483777" r:id="rId1"/>
    <p:sldLayoutId id="2147483778" r:id="rId2"/>
    <p:sldLayoutId id="2147483779" r:id="rId3"/>
    <p:sldLayoutId id="2147483780" r:id="rId4"/>
    <p:sldLayoutId id="2147483781" r:id="rId5"/>
    <p:sldLayoutId id="2147483782" r:id="rId6"/>
    <p:sldLayoutId id="2147483783" r:id="rId7"/>
    <p:sldLayoutId id="2147483784" r:id="rId8"/>
    <p:sldLayoutId id="2147483785" r:id="rId9"/>
    <p:sldLayoutId id="2147483786" r:id="rId10"/>
    <p:sldLayoutId id="2147483787" r:id="rId11"/>
    <p:sldLayoutId id="2147483788" r:id="rId12"/>
    <p:sldLayoutId id="2147483789" r:id="rId13"/>
    <p:sldLayoutId id="2147483790" r:id="rId14"/>
    <p:sldLayoutId id="2147483791" r:id="rId15"/>
    <p:sldLayoutId id="2147483792" r:id="rId16"/>
    <p:sldLayoutId id="2147483793" r:id="rId17"/>
    <p:sldLayoutId id="2147483794" r:id="rId18"/>
    <p:sldLayoutId id="2147483795" r:id="rId19"/>
    <p:sldLayoutId id="2147483796" r:id="rId20"/>
    <p:sldLayoutId id="2147483797" r:id="rId21"/>
    <p:sldLayoutId id="2147483798" r:id="rId22"/>
    <p:sldLayoutId id="2147483799" r:id="rId23"/>
    <p:sldLayoutId id="2147483800" r:id="rId24"/>
    <p:sldLayoutId id="2147483801" r:id="rId25"/>
    <p:sldLayoutId id="2147483802" r:id="rId26"/>
  </p:sldLayoutIdLst>
  <p:hf hdr="0" ftr="0" dt="0"/>
  <p:txStyles>
    <p:titleStyle>
      <a:lvl1pPr algn="l" defTabSz="914400" rtl="0" eaLnBrk="1" latinLnBrk="0" hangingPunct="1">
        <a:lnSpc>
          <a:spcPct val="90000"/>
        </a:lnSpc>
        <a:spcBef>
          <a:spcPct val="0"/>
        </a:spcBef>
        <a:buNone/>
        <a:defRPr sz="3200" b="1" kern="1200">
          <a:solidFill>
            <a:srgbClr val="005E6E"/>
          </a:solidFill>
          <a:latin typeface="Roboto" panose="02000000000000000000" pitchFamily="2" charset="0"/>
          <a:ea typeface="Roboto" panose="02000000000000000000" pitchFamily="2" charset="0"/>
          <a:cs typeface="+mj-cs"/>
        </a:defRPr>
      </a:lvl1pPr>
    </p:titleStyle>
    <p:bodyStyle>
      <a:lvl1pPr marL="0" indent="0" algn="l" defTabSz="914400" rtl="0" eaLnBrk="1" latinLnBrk="0" hangingPunct="1">
        <a:lnSpc>
          <a:spcPct val="90000"/>
        </a:lnSpc>
        <a:spcBef>
          <a:spcPts val="1000"/>
        </a:spcBef>
        <a:buClr>
          <a:schemeClr val="accent3"/>
        </a:buClr>
        <a:buFontTx/>
        <a:buNone/>
        <a:defRPr sz="2000" b="1"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Clr>
          <a:schemeClr val="accent3"/>
        </a:buClr>
        <a:buFontTx/>
        <a:buNone/>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4EC6CA-DC7C-01C1-3855-44215C746360}"/>
              </a:ext>
            </a:extLst>
          </p:cNvPr>
          <p:cNvSpPr>
            <a:spLocks noGrp="1"/>
          </p:cNvSpPr>
          <p:nvPr>
            <p:ph type="title"/>
          </p:nvPr>
        </p:nvSpPr>
        <p:spPr>
          <a:xfrm>
            <a:off x="838200" y="206100"/>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670409FF-731A-54E4-BD48-C1281C57F77A}"/>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237FCA6-1582-59DD-9302-682A1331A88B}"/>
              </a:ext>
            </a:extLst>
          </p:cNvPr>
          <p:cNvSpPr>
            <a:spLocks noGrp="1"/>
          </p:cNvSpPr>
          <p:nvPr>
            <p:ph type="sldNum" sz="quarter" idx="4"/>
          </p:nvPr>
        </p:nvSpPr>
        <p:spPr>
          <a:xfrm>
            <a:off x="11163299" y="6356350"/>
            <a:ext cx="611809" cy="365125"/>
          </a:xfrm>
          <a:prstGeom prst="rect">
            <a:avLst/>
          </a:prstGeom>
        </p:spPr>
        <p:txBody>
          <a:bodyPr vert="horz" lIns="91440" tIns="45720" rIns="91440" bIns="45720" rtlCol="0" anchor="ctr"/>
          <a:lstStyle>
            <a:lvl1pPr algn="r">
              <a:defRPr sz="1200" b="0" i="0">
                <a:solidFill>
                  <a:schemeClr val="bg1"/>
                </a:solidFill>
                <a:latin typeface="Roboto" panose="02000000000000000000" pitchFamily="2" charset="0"/>
              </a:defRPr>
            </a:lvl1pPr>
          </a:lstStyle>
          <a:p>
            <a:fld id="{A11BE7AE-72B1-CF45-8969-B9FBFFC15BDD}" type="slidenum">
              <a:rPr lang="en-US" smtClean="0"/>
              <a:pPr/>
              <a:t>‹#›</a:t>
            </a:fld>
            <a:endParaRPr lang="en-US"/>
          </a:p>
        </p:txBody>
      </p:sp>
    </p:spTree>
    <p:extLst>
      <p:ext uri="{BB962C8B-B14F-4D97-AF65-F5344CB8AC3E}">
        <p14:creationId xmlns:p14="http://schemas.microsoft.com/office/powerpoint/2010/main" val="1146663703"/>
      </p:ext>
    </p:extLst>
  </p:cSld>
  <p:clrMap bg1="lt1" tx1="dk1" bg2="lt2" tx2="dk2" accent1="accent1" accent2="accent2" accent3="accent3" accent4="accent4" accent5="accent5" accent6="accent6" hlink="hlink" folHlink="folHlink"/>
  <p:sldLayoutIdLst>
    <p:sldLayoutId id="2147483818" r:id="rId1"/>
    <p:sldLayoutId id="2147483819" r:id="rId2"/>
    <p:sldLayoutId id="2147483820" r:id="rId3"/>
    <p:sldLayoutId id="2147483821" r:id="rId4"/>
    <p:sldLayoutId id="2147483822" r:id="rId5"/>
    <p:sldLayoutId id="2147483823" r:id="rId6"/>
    <p:sldLayoutId id="2147483824" r:id="rId7"/>
    <p:sldLayoutId id="2147483825" r:id="rId8"/>
    <p:sldLayoutId id="2147483826" r:id="rId9"/>
    <p:sldLayoutId id="2147483827" r:id="rId10"/>
    <p:sldLayoutId id="2147483828" r:id="rId11"/>
    <p:sldLayoutId id="2147483829" r:id="rId12"/>
    <p:sldLayoutId id="2147483830" r:id="rId13"/>
    <p:sldLayoutId id="2147483831" r:id="rId14"/>
    <p:sldLayoutId id="2147483832" r:id="rId15"/>
    <p:sldLayoutId id="2147483833" r:id="rId16"/>
    <p:sldLayoutId id="2147483834" r:id="rId17"/>
    <p:sldLayoutId id="2147483835" r:id="rId18"/>
    <p:sldLayoutId id="2147483836" r:id="rId19"/>
    <p:sldLayoutId id="2147483837" r:id="rId20"/>
    <p:sldLayoutId id="2147483838" r:id="rId21"/>
    <p:sldLayoutId id="2147483839" r:id="rId22"/>
  </p:sldLayoutIdLst>
  <p:hf hdr="0" ftr="0" dt="0"/>
  <p:txStyles>
    <p:titleStyle>
      <a:lvl1pPr algn="l" defTabSz="914400" rtl="0" eaLnBrk="1" latinLnBrk="0" hangingPunct="1">
        <a:lnSpc>
          <a:spcPct val="90000"/>
        </a:lnSpc>
        <a:spcBef>
          <a:spcPct val="0"/>
        </a:spcBef>
        <a:buNone/>
        <a:defRPr sz="3200" b="1" kern="1200">
          <a:solidFill>
            <a:srgbClr val="005E6E"/>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chemeClr val="accent3"/>
        </a:buClr>
        <a:buFont typeface="Wingdings" pitchFamily="2" charset="2"/>
        <a:buChar char="§"/>
        <a:defRPr sz="2000" b="1"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1">
          <a:blip r:embed="rId20">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237FCA6-1582-59DD-9302-682A1331A88B}"/>
              </a:ext>
              <a:ext uri="{C183D7F6-B498-43B3-948B-1728B52AA6E4}">
                <adec:decorative xmlns:adec="http://schemas.microsoft.com/office/drawing/2017/decorative" val="1"/>
              </a:ext>
            </a:extLst>
          </p:cNvPr>
          <p:cNvSpPr>
            <a:spLocks noGrp="1"/>
          </p:cNvSpPr>
          <p:nvPr>
            <p:ph type="sldNum" sz="quarter" idx="4"/>
          </p:nvPr>
        </p:nvSpPr>
        <p:spPr>
          <a:xfrm>
            <a:off x="11163299" y="6356350"/>
            <a:ext cx="611809" cy="365125"/>
          </a:xfrm>
          <a:prstGeom prst="rect">
            <a:avLst/>
          </a:prstGeom>
        </p:spPr>
        <p:txBody>
          <a:bodyPr vert="horz" lIns="91440" tIns="45720" rIns="91440" bIns="45720" rtlCol="0" anchor="ctr"/>
          <a:lstStyle>
            <a:lvl1pPr algn="r">
              <a:defRPr sz="1200" b="0" i="0">
                <a:solidFill>
                  <a:schemeClr val="bg1"/>
                </a:solidFill>
                <a:latin typeface="Roboto" panose="02000000000000000000" pitchFamily="2" charset="0"/>
              </a:defRPr>
            </a:lvl1pPr>
          </a:lstStyle>
          <a:p>
            <a:fld id="{D68115AD-AE05-48D5-B11D-DF40358D657F}" type="slidenum">
              <a:rPr lang="en-US" smtClean="0"/>
              <a:t>‹#›</a:t>
            </a:fld>
            <a:endParaRPr lang="en-US"/>
          </a:p>
        </p:txBody>
      </p:sp>
      <p:sp>
        <p:nvSpPr>
          <p:cNvPr id="3" name="Text Placeholder 2">
            <a:extLst>
              <a:ext uri="{FF2B5EF4-FFF2-40B4-BE49-F238E27FC236}">
                <a16:creationId xmlns:a16="http://schemas.microsoft.com/office/drawing/2014/main" id="{670409FF-731A-54E4-BD48-C1281C57F77A}"/>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a:extLst>
              <a:ext uri="{FF2B5EF4-FFF2-40B4-BE49-F238E27FC236}">
                <a16:creationId xmlns:a16="http://schemas.microsoft.com/office/drawing/2014/main" id="{734EC6CA-DC7C-01C1-3855-44215C746360}"/>
              </a:ext>
            </a:extLst>
          </p:cNvPr>
          <p:cNvSpPr>
            <a:spLocks noGrp="1"/>
          </p:cNvSpPr>
          <p:nvPr>
            <p:ph type="title"/>
          </p:nvPr>
        </p:nvSpPr>
        <p:spPr>
          <a:xfrm>
            <a:off x="838200" y="206100"/>
            <a:ext cx="10515600" cy="1325563"/>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388847732"/>
      </p:ext>
    </p:extLst>
  </p:cSld>
  <p:clrMap bg1="lt1" tx1="dk1" bg2="lt2" tx2="dk2" accent1="accent1" accent2="accent2" accent3="accent3" accent4="accent4" accent5="accent5" accent6="accent6" hlink="hlink" folHlink="folHlink"/>
  <p:sldLayoutIdLst>
    <p:sldLayoutId id="2147483841" r:id="rId1"/>
    <p:sldLayoutId id="2147483842" r:id="rId2"/>
    <p:sldLayoutId id="2147483843" r:id="rId3"/>
    <p:sldLayoutId id="2147483844" r:id="rId4"/>
    <p:sldLayoutId id="2147483845" r:id="rId5"/>
    <p:sldLayoutId id="2147483846" r:id="rId6"/>
    <p:sldLayoutId id="2147483847" r:id="rId7"/>
    <p:sldLayoutId id="2147483848" r:id="rId8"/>
    <p:sldLayoutId id="2147483849" r:id="rId9"/>
    <p:sldLayoutId id="2147483850" r:id="rId10"/>
    <p:sldLayoutId id="2147483851" r:id="rId11"/>
    <p:sldLayoutId id="2147483852" r:id="rId12"/>
    <p:sldLayoutId id="2147483853" r:id="rId13"/>
    <p:sldLayoutId id="2147483854" r:id="rId14"/>
    <p:sldLayoutId id="2147483855" r:id="rId15"/>
    <p:sldLayoutId id="2147483856" r:id="rId16"/>
    <p:sldLayoutId id="2147483860" r:id="rId17"/>
    <p:sldLayoutId id="2147483876" r:id="rId18"/>
  </p:sldLayoutIdLst>
  <p:hf hdr="0" ftr="0" dt="0"/>
  <p:txStyles>
    <p:titleStyle>
      <a:lvl1pPr algn="l" defTabSz="914400" rtl="0" eaLnBrk="1" latinLnBrk="0" hangingPunct="1">
        <a:lnSpc>
          <a:spcPct val="90000"/>
        </a:lnSpc>
        <a:spcBef>
          <a:spcPct val="0"/>
        </a:spcBef>
        <a:buNone/>
        <a:defRPr sz="3200" b="1" kern="1200">
          <a:solidFill>
            <a:srgbClr val="005E6E"/>
          </a:solidFill>
          <a:latin typeface="Roboto" panose="02000000000000000000" pitchFamily="2" charset="0"/>
          <a:ea typeface="Roboto" panose="02000000000000000000" pitchFamily="2" charset="0"/>
          <a:cs typeface="+mj-cs"/>
        </a:defRPr>
      </a:lvl1pPr>
    </p:titleStyle>
    <p:bodyStyle>
      <a:lvl1pPr marL="0" indent="0" algn="l" defTabSz="914400" rtl="0" eaLnBrk="1" latinLnBrk="0" hangingPunct="1">
        <a:lnSpc>
          <a:spcPct val="90000"/>
        </a:lnSpc>
        <a:spcBef>
          <a:spcPts val="1000"/>
        </a:spcBef>
        <a:buClr>
          <a:schemeClr val="accent3"/>
        </a:buClr>
        <a:buFontTx/>
        <a:buNone/>
        <a:defRPr sz="2000" b="1"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Clr>
          <a:schemeClr val="accent3"/>
        </a:buClr>
        <a:buFontTx/>
        <a:buNone/>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237FCA6-1582-59DD-9302-682A1331A88B}"/>
              </a:ext>
              <a:ext uri="{C183D7F6-B498-43B3-948B-1728B52AA6E4}">
                <adec:decorative xmlns:adec="http://schemas.microsoft.com/office/drawing/2017/decorative" val="1"/>
              </a:ext>
            </a:extLst>
          </p:cNvPr>
          <p:cNvSpPr>
            <a:spLocks noGrp="1"/>
          </p:cNvSpPr>
          <p:nvPr>
            <p:ph type="sldNum" sz="quarter" idx="4"/>
          </p:nvPr>
        </p:nvSpPr>
        <p:spPr>
          <a:xfrm>
            <a:off x="11163299" y="6356350"/>
            <a:ext cx="611809" cy="365125"/>
          </a:xfrm>
          <a:prstGeom prst="rect">
            <a:avLst/>
          </a:prstGeom>
        </p:spPr>
        <p:txBody>
          <a:bodyPr vert="horz" lIns="91440" tIns="45720" rIns="91440" bIns="45720" rtlCol="0" anchor="ctr"/>
          <a:lstStyle>
            <a:lvl1pPr algn="r">
              <a:defRPr sz="1200" b="0" i="0">
                <a:solidFill>
                  <a:schemeClr val="bg1"/>
                </a:solidFill>
                <a:latin typeface="Roboto" panose="02000000000000000000" pitchFamily="2" charset="0"/>
              </a:defRPr>
            </a:lvl1pPr>
          </a:lstStyle>
          <a:p>
            <a:fld id="{A11BE7AE-72B1-CF45-8969-B9FBFFC15BDD}" type="slidenum">
              <a:rPr lang="en-US" smtClean="0"/>
              <a:pPr/>
              <a:t>‹#›</a:t>
            </a:fld>
            <a:endParaRPr lang="en-US"/>
          </a:p>
        </p:txBody>
      </p:sp>
      <p:sp>
        <p:nvSpPr>
          <p:cNvPr id="3" name="Text Placeholder 2">
            <a:extLst>
              <a:ext uri="{FF2B5EF4-FFF2-40B4-BE49-F238E27FC236}">
                <a16:creationId xmlns:a16="http://schemas.microsoft.com/office/drawing/2014/main" id="{670409FF-731A-54E4-BD48-C1281C57F77A}"/>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Placeholder 1">
            <a:extLst>
              <a:ext uri="{FF2B5EF4-FFF2-40B4-BE49-F238E27FC236}">
                <a16:creationId xmlns:a16="http://schemas.microsoft.com/office/drawing/2014/main" id="{734EC6CA-DC7C-01C1-3855-44215C746360}"/>
              </a:ext>
            </a:extLst>
          </p:cNvPr>
          <p:cNvSpPr>
            <a:spLocks noGrp="1"/>
          </p:cNvSpPr>
          <p:nvPr>
            <p:ph type="title"/>
          </p:nvPr>
        </p:nvSpPr>
        <p:spPr>
          <a:xfrm>
            <a:off x="838200" y="206100"/>
            <a:ext cx="10515600" cy="1325563"/>
          </a:xfrm>
          <a:prstGeom prst="rect">
            <a:avLst/>
          </a:prstGeom>
        </p:spPr>
        <p:txBody>
          <a:bodyPr vert="horz" lIns="91440" tIns="45720" rIns="91440" bIns="45720" rtlCol="0" anchor="ctr">
            <a:noAutofit/>
          </a:bodyPr>
          <a:lstStyle/>
          <a:p>
            <a:r>
              <a:rPr lang="en-US"/>
              <a:t>Click to edit Master title style</a:t>
            </a:r>
          </a:p>
        </p:txBody>
      </p:sp>
    </p:spTree>
    <p:extLst>
      <p:ext uri="{BB962C8B-B14F-4D97-AF65-F5344CB8AC3E}">
        <p14:creationId xmlns:p14="http://schemas.microsoft.com/office/powerpoint/2010/main" val="3877850187"/>
      </p:ext>
    </p:extLst>
  </p:cSld>
  <p:clrMap bg1="lt1" tx1="dk1" bg2="lt2" tx2="dk2" accent1="accent1" accent2="accent2" accent3="accent3" accent4="accent4" accent5="accent5" accent6="accent6" hlink="hlink" folHlink="folHlink"/>
  <p:sldLayoutIdLst>
    <p:sldLayoutId id="2147483894" r:id="rId1"/>
    <p:sldLayoutId id="2147483895" r:id="rId2"/>
    <p:sldLayoutId id="2147483896" r:id="rId3"/>
    <p:sldLayoutId id="2147483897" r:id="rId4"/>
    <p:sldLayoutId id="2147483898" r:id="rId5"/>
    <p:sldLayoutId id="2147483899" r:id="rId6"/>
    <p:sldLayoutId id="2147483900" r:id="rId7"/>
    <p:sldLayoutId id="2147483901" r:id="rId8"/>
    <p:sldLayoutId id="2147483902" r:id="rId9"/>
    <p:sldLayoutId id="2147483903" r:id="rId10"/>
    <p:sldLayoutId id="2147483904" r:id="rId11"/>
    <p:sldLayoutId id="2147483905" r:id="rId12"/>
    <p:sldLayoutId id="2147483906" r:id="rId13"/>
    <p:sldLayoutId id="2147483907" r:id="rId14"/>
    <p:sldLayoutId id="2147483908" r:id="rId15"/>
    <p:sldLayoutId id="2147483909" r:id="rId16"/>
    <p:sldLayoutId id="2147483910" r:id="rId17"/>
    <p:sldLayoutId id="2147483911" r:id="rId18"/>
    <p:sldLayoutId id="2147483912" r:id="rId19"/>
    <p:sldLayoutId id="2147483913" r:id="rId20"/>
    <p:sldLayoutId id="2147483914" r:id="rId21"/>
    <p:sldLayoutId id="2147483915" r:id="rId22"/>
  </p:sldLayoutIdLst>
  <p:hf hdr="0" ftr="0" dt="0"/>
  <p:txStyles>
    <p:titleStyle>
      <a:lvl1pPr algn="l" defTabSz="914400" rtl="0" eaLnBrk="1" latinLnBrk="0" hangingPunct="1">
        <a:lnSpc>
          <a:spcPct val="90000"/>
        </a:lnSpc>
        <a:spcBef>
          <a:spcPct val="0"/>
        </a:spcBef>
        <a:buNone/>
        <a:defRPr sz="3200" b="1" kern="1200">
          <a:solidFill>
            <a:srgbClr val="005E6E"/>
          </a:solidFill>
          <a:latin typeface="Roboto" panose="02000000000000000000" pitchFamily="2" charset="0"/>
          <a:ea typeface="Roboto" panose="02000000000000000000" pitchFamily="2" charset="0"/>
          <a:cs typeface="+mj-cs"/>
        </a:defRPr>
      </a:lvl1pPr>
    </p:titleStyle>
    <p:bodyStyle>
      <a:lvl1pPr marL="0" indent="0" algn="l" defTabSz="914400" rtl="0" eaLnBrk="1" latinLnBrk="0" hangingPunct="1">
        <a:lnSpc>
          <a:spcPct val="90000"/>
        </a:lnSpc>
        <a:spcBef>
          <a:spcPts val="1000"/>
        </a:spcBef>
        <a:buClr>
          <a:schemeClr val="accent3"/>
        </a:buClr>
        <a:buFontTx/>
        <a:buNone/>
        <a:defRPr sz="2000" b="1"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Clr>
          <a:schemeClr val="accent3"/>
        </a:buClr>
        <a:buFontTx/>
        <a:buNone/>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4EC6CA-DC7C-01C1-3855-44215C746360}"/>
              </a:ext>
            </a:extLst>
          </p:cNvPr>
          <p:cNvSpPr>
            <a:spLocks noGrp="1"/>
          </p:cNvSpPr>
          <p:nvPr>
            <p:ph type="title"/>
          </p:nvPr>
        </p:nvSpPr>
        <p:spPr>
          <a:xfrm>
            <a:off x="838200" y="206100"/>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670409FF-731A-54E4-BD48-C1281C57F77A}"/>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237FCA6-1582-59DD-9302-682A1331A88B}"/>
              </a:ext>
            </a:extLst>
          </p:cNvPr>
          <p:cNvSpPr>
            <a:spLocks noGrp="1"/>
          </p:cNvSpPr>
          <p:nvPr>
            <p:ph type="sldNum" sz="quarter" idx="4"/>
          </p:nvPr>
        </p:nvSpPr>
        <p:spPr>
          <a:xfrm>
            <a:off x="11163299" y="6356350"/>
            <a:ext cx="611809" cy="365125"/>
          </a:xfrm>
          <a:prstGeom prst="rect">
            <a:avLst/>
          </a:prstGeom>
        </p:spPr>
        <p:txBody>
          <a:bodyPr vert="horz" lIns="91440" tIns="45720" rIns="91440" bIns="45720" rtlCol="0" anchor="ctr"/>
          <a:lstStyle>
            <a:lvl1pPr algn="r">
              <a:defRPr sz="1200" b="0" i="0">
                <a:solidFill>
                  <a:schemeClr val="bg1"/>
                </a:solidFill>
                <a:latin typeface="Roboto" panose="02000000000000000000" pitchFamily="2" charset="0"/>
              </a:defRPr>
            </a:lvl1pPr>
          </a:lstStyle>
          <a:p>
            <a:fld id="{A11BE7AE-72B1-CF45-8969-B9FBFFC15BDD}" type="slidenum">
              <a:rPr lang="en-US" smtClean="0"/>
              <a:pPr/>
              <a:t>‹#›</a:t>
            </a:fld>
            <a:endParaRPr lang="en-US"/>
          </a:p>
        </p:txBody>
      </p:sp>
    </p:spTree>
    <p:extLst>
      <p:ext uri="{BB962C8B-B14F-4D97-AF65-F5344CB8AC3E}">
        <p14:creationId xmlns:p14="http://schemas.microsoft.com/office/powerpoint/2010/main" val="1601684220"/>
      </p:ext>
    </p:extLst>
  </p:cSld>
  <p:clrMap bg1="lt1" tx1="dk1" bg2="lt2" tx2="dk2" accent1="accent1" accent2="accent2" accent3="accent3" accent4="accent4" accent5="accent5" accent6="accent6" hlink="hlink" folHlink="folHlink"/>
  <p:sldLayoutIdLst>
    <p:sldLayoutId id="2147483917" r:id="rId1"/>
    <p:sldLayoutId id="2147483918" r:id="rId2"/>
    <p:sldLayoutId id="2147483919" r:id="rId3"/>
    <p:sldLayoutId id="2147483920" r:id="rId4"/>
    <p:sldLayoutId id="2147483921" r:id="rId5"/>
    <p:sldLayoutId id="2147483922" r:id="rId6"/>
    <p:sldLayoutId id="2147483923" r:id="rId7"/>
    <p:sldLayoutId id="2147483924" r:id="rId8"/>
    <p:sldLayoutId id="2147483925" r:id="rId9"/>
    <p:sldLayoutId id="2147483926" r:id="rId10"/>
    <p:sldLayoutId id="2147483927" r:id="rId11"/>
    <p:sldLayoutId id="2147483928" r:id="rId12"/>
    <p:sldLayoutId id="2147483929" r:id="rId13"/>
    <p:sldLayoutId id="2147483930" r:id="rId14"/>
    <p:sldLayoutId id="2147483931" r:id="rId15"/>
    <p:sldLayoutId id="2147483932" r:id="rId16"/>
    <p:sldLayoutId id="2147483934" r:id="rId17"/>
  </p:sldLayoutIdLst>
  <p:hf hdr="0" ftr="0" dt="0"/>
  <p:txStyles>
    <p:titleStyle>
      <a:lvl1pPr algn="l" defTabSz="914400" rtl="0" eaLnBrk="1" latinLnBrk="0" hangingPunct="1">
        <a:lnSpc>
          <a:spcPct val="90000"/>
        </a:lnSpc>
        <a:spcBef>
          <a:spcPct val="0"/>
        </a:spcBef>
        <a:buNone/>
        <a:defRPr sz="3200" b="1" kern="1200">
          <a:solidFill>
            <a:srgbClr val="005E6E"/>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chemeClr val="accent3"/>
        </a:buClr>
        <a:buFont typeface="Wingdings" pitchFamily="2" charset="2"/>
        <a:buChar char="§"/>
        <a:defRPr sz="2000" b="1"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blipFill dpi="0" rotWithShape="1">
          <a:blip r:embed="rId24">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34EC6CA-DC7C-01C1-3855-44215C746360}"/>
              </a:ext>
            </a:extLst>
          </p:cNvPr>
          <p:cNvSpPr>
            <a:spLocks noGrp="1"/>
          </p:cNvSpPr>
          <p:nvPr>
            <p:ph type="title"/>
          </p:nvPr>
        </p:nvSpPr>
        <p:spPr>
          <a:xfrm>
            <a:off x="838200" y="206100"/>
            <a:ext cx="10515600" cy="1325563"/>
          </a:xfrm>
          <a:prstGeom prst="rect">
            <a:avLst/>
          </a:prstGeom>
        </p:spPr>
        <p:txBody>
          <a:bodyPr vert="horz" lIns="91440" tIns="45720" rIns="91440" bIns="45720" rtlCol="0" anchor="ctr">
            <a:noAutofit/>
          </a:bodyPr>
          <a:lstStyle/>
          <a:p>
            <a:r>
              <a:rPr lang="en-US"/>
              <a:t>Click to edit Master title style</a:t>
            </a:r>
          </a:p>
        </p:txBody>
      </p:sp>
      <p:sp>
        <p:nvSpPr>
          <p:cNvPr id="3" name="Text Placeholder 2">
            <a:extLst>
              <a:ext uri="{FF2B5EF4-FFF2-40B4-BE49-F238E27FC236}">
                <a16:creationId xmlns:a16="http://schemas.microsoft.com/office/drawing/2014/main" id="{670409FF-731A-54E4-BD48-C1281C57F77A}"/>
              </a:ext>
            </a:extLst>
          </p:cNvPr>
          <p:cNvSpPr>
            <a:spLocks noGrp="1"/>
          </p:cNvSpPr>
          <p:nvPr>
            <p:ph type="body" idx="1"/>
          </p:nvPr>
        </p:nvSpPr>
        <p:spPr>
          <a:xfrm>
            <a:off x="838200" y="1825625"/>
            <a:ext cx="10515600" cy="4351338"/>
          </a:xfrm>
          <a:prstGeom prst="rect">
            <a:avLst/>
          </a:prstGeom>
        </p:spPr>
        <p:txBody>
          <a:bodyPr vert="horz" lIns="91440" tIns="45720" rIns="91440" bIns="45720" rtlCol="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1237FCA6-1582-59DD-9302-682A1331A88B}"/>
              </a:ext>
            </a:extLst>
          </p:cNvPr>
          <p:cNvSpPr>
            <a:spLocks noGrp="1"/>
          </p:cNvSpPr>
          <p:nvPr>
            <p:ph type="sldNum" sz="quarter" idx="4"/>
          </p:nvPr>
        </p:nvSpPr>
        <p:spPr>
          <a:xfrm>
            <a:off x="11163299" y="6356350"/>
            <a:ext cx="611809" cy="365125"/>
          </a:xfrm>
          <a:prstGeom prst="rect">
            <a:avLst/>
          </a:prstGeom>
        </p:spPr>
        <p:txBody>
          <a:bodyPr vert="horz" lIns="91440" tIns="45720" rIns="91440" bIns="45720" rtlCol="0" anchor="ctr"/>
          <a:lstStyle>
            <a:lvl1pPr algn="r">
              <a:defRPr sz="1200" b="0" i="0">
                <a:solidFill>
                  <a:schemeClr val="bg1"/>
                </a:solidFill>
                <a:latin typeface="Roboto" panose="02000000000000000000" pitchFamily="2" charset="0"/>
              </a:defRPr>
            </a:lvl1pPr>
          </a:lstStyle>
          <a:p>
            <a:fld id="{1A1EC0E7-FF72-4BE3-A4A5-0055DC37EE8E}" type="slidenum">
              <a:rPr lang="en-US" smtClean="0"/>
              <a:t>‹#›</a:t>
            </a:fld>
            <a:endParaRPr lang="en-US"/>
          </a:p>
        </p:txBody>
      </p:sp>
    </p:spTree>
    <p:extLst>
      <p:ext uri="{BB962C8B-B14F-4D97-AF65-F5344CB8AC3E}">
        <p14:creationId xmlns:p14="http://schemas.microsoft.com/office/powerpoint/2010/main" val="1689125416"/>
      </p:ext>
    </p:extLst>
  </p:cSld>
  <p:clrMap bg1="lt1" tx1="dk1" bg2="lt2" tx2="dk2" accent1="accent1" accent2="accent2" accent3="accent3" accent4="accent4" accent5="accent5" accent6="accent6" hlink="hlink" folHlink="folHlink"/>
  <p:sldLayoutIdLst>
    <p:sldLayoutId id="2147483936" r:id="rId1"/>
    <p:sldLayoutId id="2147483937" r:id="rId2"/>
    <p:sldLayoutId id="2147483938" r:id="rId3"/>
    <p:sldLayoutId id="2147483939" r:id="rId4"/>
    <p:sldLayoutId id="2147483940" r:id="rId5"/>
    <p:sldLayoutId id="2147483941" r:id="rId6"/>
    <p:sldLayoutId id="2147483942" r:id="rId7"/>
    <p:sldLayoutId id="2147483943" r:id="rId8"/>
    <p:sldLayoutId id="2147483944" r:id="rId9"/>
    <p:sldLayoutId id="2147483945" r:id="rId10"/>
    <p:sldLayoutId id="2147483946" r:id="rId11"/>
    <p:sldLayoutId id="2147483947" r:id="rId12"/>
    <p:sldLayoutId id="2147483948" r:id="rId13"/>
    <p:sldLayoutId id="2147483949" r:id="rId14"/>
    <p:sldLayoutId id="2147483950" r:id="rId15"/>
    <p:sldLayoutId id="2147483951" r:id="rId16"/>
    <p:sldLayoutId id="2147483952" r:id="rId17"/>
    <p:sldLayoutId id="2147483953" r:id="rId18"/>
    <p:sldLayoutId id="2147483954" r:id="rId19"/>
    <p:sldLayoutId id="2147483955" r:id="rId20"/>
    <p:sldLayoutId id="2147483956" r:id="rId21"/>
    <p:sldLayoutId id="2147483957" r:id="rId22"/>
  </p:sldLayoutIdLst>
  <p:hf hdr="0" ftr="0" dt="0"/>
  <p:txStyles>
    <p:titleStyle>
      <a:lvl1pPr algn="l" defTabSz="914400" rtl="0" eaLnBrk="1" latinLnBrk="0" hangingPunct="1">
        <a:lnSpc>
          <a:spcPct val="90000"/>
        </a:lnSpc>
        <a:spcBef>
          <a:spcPct val="0"/>
        </a:spcBef>
        <a:buNone/>
        <a:defRPr sz="3200" b="1" kern="1200">
          <a:solidFill>
            <a:srgbClr val="005E6E"/>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chemeClr val="accent3"/>
        </a:buClr>
        <a:buFont typeface="Wingdings" pitchFamily="2" charset="2"/>
        <a:buChar char="§"/>
        <a:defRPr sz="2000" b="1"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2" Type="http://schemas.microsoft.com/office/2018/10/relationships/comments" Target="../comments/modernComment_104_49A8724C.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0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5.xml.rels><?xml version="1.0" encoding="UTF-8" standalone="yes"?>
<Relationships xmlns="http://schemas.openxmlformats.org/package/2006/relationships"><Relationship Id="rId2" Type="http://schemas.microsoft.com/office/2018/10/relationships/comments" Target="../comments/modernComment_7FFFFFAD_8A0D0274.xml"/><Relationship Id="rId1" Type="http://schemas.openxmlformats.org/officeDocument/2006/relationships/slideLayout" Target="../slideLayouts/slideLayout122.xml"/></Relationships>
</file>

<file path=ppt/slides/_rels/slide6.xml.rels><?xml version="1.0" encoding="UTF-8" standalone="yes"?>
<Relationships xmlns="http://schemas.openxmlformats.org/package/2006/relationships"><Relationship Id="rId2" Type="http://schemas.microsoft.com/office/2018/10/relationships/comments" Target="../comments/modernComment_106_D020E0C0.xml"/><Relationship Id="rId1" Type="http://schemas.openxmlformats.org/officeDocument/2006/relationships/slideLayout" Target="../slideLayouts/slideLayout11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0.xml"/></Relationships>
</file>

<file path=ppt/slides/_rels/slide13.xml.rels><?xml version="1.0" encoding="UTF-8" standalone="yes"?>
<Relationships xmlns="http://schemas.openxmlformats.org/package/2006/relationships"><Relationship Id="rId2" Type="http://schemas.microsoft.com/office/2018/10/relationships/comments" Target="../comments/modernComment_7FFFFF87_B53D7424.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microsoft.com/office/2018/10/relationships/comments" Target="../comments/modernComment_100_5B11DF7B.xml"/><Relationship Id="rId1" Type="http://schemas.openxmlformats.org/officeDocument/2006/relationships/slideLayout" Target="../slideLayouts/slideLayout53.xml"/></Relationships>
</file>

<file path=ppt/slides/_rels/slide15.xml.rels><?xml version="1.0" encoding="UTF-8" standalone="yes"?>
<Relationships xmlns="http://schemas.openxmlformats.org/package/2006/relationships"><Relationship Id="rId2" Type="http://schemas.microsoft.com/office/2018/10/relationships/comments" Target="../comments/modernComment_101_D1B35A81.xml"/><Relationship Id="rId1" Type="http://schemas.openxmlformats.org/officeDocument/2006/relationships/slideLayout" Target="../slideLayouts/slideLayout6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17.xml.rels><?xml version="1.0" encoding="UTF-8" standalone="yes"?>
<Relationships xmlns="http://schemas.openxmlformats.org/package/2006/relationships"><Relationship Id="rId2" Type="http://schemas.microsoft.com/office/2018/10/relationships/comments" Target="../comments/modernComment_7FFFFF88_530C8F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34.xml.rels><?xml version="1.0" encoding="UTF-8" standalone="yes"?>
<Relationships xmlns="http://schemas.openxmlformats.org/package/2006/relationships"><Relationship Id="rId2" Type="http://schemas.microsoft.com/office/2018/10/relationships/comments" Target="../comments/modernComment_7FFFFF99_1D9AF1C1.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5.xml"/><Relationship Id="rId1" Type="http://schemas.openxmlformats.org/officeDocument/2006/relationships/slideLayout" Target="../slideLayouts/slideLayout21.xml"/><Relationship Id="rId5" Type="http://schemas.openxmlformats.org/officeDocument/2006/relationships/image" Target="../media/image23.png"/><Relationship Id="rId4" Type="http://schemas.openxmlformats.org/officeDocument/2006/relationships/image" Target="../media/image22.png"/></Relationships>
</file>

<file path=ppt/slides/_rels/slide36.xml.rels><?xml version="1.0" encoding="UTF-8" standalone="yes"?>
<Relationships xmlns="http://schemas.openxmlformats.org/package/2006/relationships"><Relationship Id="rId3" Type="http://schemas.openxmlformats.org/officeDocument/2006/relationships/image" Target="../media/image24.png"/><Relationship Id="rId7" Type="http://schemas.openxmlformats.org/officeDocument/2006/relationships/image" Target="../media/image27.png"/><Relationship Id="rId2" Type="http://schemas.openxmlformats.org/officeDocument/2006/relationships/notesSlide" Target="../notesSlides/notesSlide16.xml"/><Relationship Id="rId1" Type="http://schemas.openxmlformats.org/officeDocument/2006/relationships/slideLayout" Target="../slideLayouts/slideLayout21.xml"/><Relationship Id="rId6" Type="http://schemas.openxmlformats.org/officeDocument/2006/relationships/hyperlink" Target="https://www.vita.virginia.gov/media/vitavirginiagov/it-governance/psgs/docs/COV-Risk-Register-.xlsx" TargetMode="External"/><Relationship Id="rId5" Type="http://schemas.openxmlformats.org/officeDocument/2006/relationships/image" Target="../media/image26.png"/><Relationship Id="rId4" Type="http://schemas.openxmlformats.org/officeDocument/2006/relationships/image" Target="../media/image25.png"/></Relationships>
</file>

<file path=ppt/slides/_rels/slide3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7.xml"/><Relationship Id="rId1" Type="http://schemas.openxmlformats.org/officeDocument/2006/relationships/slideLayout" Target="../slideLayouts/slideLayout21.xml"/><Relationship Id="rId5" Type="http://schemas.openxmlformats.org/officeDocument/2006/relationships/image" Target="../media/image30.png"/><Relationship Id="rId4" Type="http://schemas.openxmlformats.org/officeDocument/2006/relationships/image" Target="../media/image29.png"/></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8.xml"/><Relationship Id="rId1" Type="http://schemas.openxmlformats.org/officeDocument/2006/relationships/slideLayout" Target="../slideLayouts/slideLayout11.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39.xml.rels><?xml version="1.0" encoding="UTF-8" standalone="yes"?>
<Relationships xmlns="http://schemas.openxmlformats.org/package/2006/relationships"><Relationship Id="rId3" Type="http://schemas.microsoft.com/office/2018/10/relationships/comments" Target="../comments/modernComment_7FFFFF9F_5DC356AF.xml"/><Relationship Id="rId7" Type="http://schemas.openxmlformats.org/officeDocument/2006/relationships/image" Target="../media/image36.png"/><Relationship Id="rId2" Type="http://schemas.openxmlformats.org/officeDocument/2006/relationships/notesSlide" Target="../notesSlides/notesSlide19.xml"/><Relationship Id="rId1" Type="http://schemas.openxmlformats.org/officeDocument/2006/relationships/slideLayout" Target="../slideLayouts/slideLayout11.xml"/><Relationship Id="rId6" Type="http://schemas.openxmlformats.org/officeDocument/2006/relationships/image" Target="../media/image27.png"/><Relationship Id="rId5" Type="http://schemas.openxmlformats.org/officeDocument/2006/relationships/image" Target="../media/image35.png"/><Relationship Id="rId4" Type="http://schemas.openxmlformats.org/officeDocument/2006/relationships/image" Target="../media/image34.png"/></Relationships>
</file>

<file path=ppt/slides/_rels/slide40.xml.rels><?xml version="1.0" encoding="UTF-8" standalone="yes"?>
<Relationships xmlns="http://schemas.openxmlformats.org/package/2006/relationships"><Relationship Id="rId3" Type="http://schemas.microsoft.com/office/2018/10/relationships/comments" Target="../comments/modernComment_7FFFFFA0_9C926652.xml"/><Relationship Id="rId2" Type="http://schemas.openxmlformats.org/officeDocument/2006/relationships/notesSlide" Target="../notesSlides/notesSlide20.xml"/><Relationship Id="rId1" Type="http://schemas.openxmlformats.org/officeDocument/2006/relationships/slideLayout" Target="../slideLayouts/slideLayout11.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37.png"/></Relationships>
</file>

<file path=ppt/slides/_rels/slide41.xml.rels><?xml version="1.0" encoding="UTF-8" standalone="yes"?>
<Relationships xmlns="http://schemas.openxmlformats.org/package/2006/relationships"><Relationship Id="rId3" Type="http://schemas.microsoft.com/office/2018/10/relationships/comments" Target="../comments/modernComment_7FFFFFA1_D527A72C.xml"/><Relationship Id="rId2" Type="http://schemas.openxmlformats.org/officeDocument/2006/relationships/notesSlide" Target="../notesSlides/notesSlide21.xml"/><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8" Type="http://schemas.openxmlformats.org/officeDocument/2006/relationships/hyperlink" Target="mailto:Marjean.Adarkwa@vita.virginia.gov" TargetMode="External"/><Relationship Id="rId3" Type="http://schemas.openxmlformats.org/officeDocument/2006/relationships/hyperlink" Target="mailto:jonathan.m.smith@vita.virginia.gov" TargetMode="External"/><Relationship Id="rId7" Type="http://schemas.openxmlformats.org/officeDocument/2006/relationships/hyperlink" Target="mailto:John.Willinger@vita.virginia.gov" TargetMode="External"/><Relationship Id="rId2" Type="http://schemas.openxmlformats.org/officeDocument/2006/relationships/notesSlide" Target="../notesSlides/notesSlide22.xml"/><Relationship Id="rId1" Type="http://schemas.openxmlformats.org/officeDocument/2006/relationships/slideLayout" Target="../slideLayouts/slideLayout21.xml"/><Relationship Id="rId6" Type="http://schemas.openxmlformats.org/officeDocument/2006/relationships/hyperlink" Target="mailto:Isaac.Amoani@vita.virginia.gov" TargetMode="External"/><Relationship Id="rId5" Type="http://schemas.openxmlformats.org/officeDocument/2006/relationships/hyperlink" Target="mailto:Andrew.Wirz@vita.virginia.gov" TargetMode="External"/><Relationship Id="rId4" Type="http://schemas.openxmlformats.org/officeDocument/2006/relationships/hyperlink" Target="mailto:matthew.steinbach@vita.virginia.gov" TargetMode="Externa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4.xml.rels><?xml version="1.0" encoding="UTF-8" standalone="yes"?>
<Relationships xmlns="http://schemas.openxmlformats.org/package/2006/relationships"><Relationship Id="rId3" Type="http://schemas.microsoft.com/office/2018/10/relationships/comments" Target="../comments/modernComment_7FFFFFA3_95DF64B5.xml"/><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3" Type="http://schemas.openxmlformats.org/officeDocument/2006/relationships/image" Target="../media/image40.jpeg"/><Relationship Id="rId2" Type="http://schemas.microsoft.com/office/2018/10/relationships/comments" Target="../comments/modernComment_7FFFFFA4_73F103F9.xml"/><Relationship Id="rId1" Type="http://schemas.openxmlformats.org/officeDocument/2006/relationships/slideLayout" Target="../slideLayouts/slideLayout5.xml"/><Relationship Id="rId5" Type="http://schemas.openxmlformats.org/officeDocument/2006/relationships/image" Target="../media/image42.png"/><Relationship Id="rId4" Type="http://schemas.openxmlformats.org/officeDocument/2006/relationships/image" Target="../media/image41.jpeg"/></Relationships>
</file>

<file path=ppt/slides/_rels/slide46.xml.rels><?xml version="1.0" encoding="UTF-8" standalone="yes"?>
<Relationships xmlns="http://schemas.openxmlformats.org/package/2006/relationships"><Relationship Id="rId2" Type="http://schemas.microsoft.com/office/2018/10/relationships/comments" Target="../comments/modernComment_7FFFFFA5_7DC4CE97.xml"/><Relationship Id="rId1" Type="http://schemas.openxmlformats.org/officeDocument/2006/relationships/slideLayout" Target="../slideLayouts/slideLayout3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9.xml"/></Relationships>
</file>

<file path=ppt/slides/_rels/slide49.xml.rels><?xml version="1.0" encoding="UTF-8" standalone="yes"?>
<Relationships xmlns="http://schemas.openxmlformats.org/package/2006/relationships"><Relationship Id="rId3" Type="http://schemas.openxmlformats.org/officeDocument/2006/relationships/image" Target="../media/image43.png"/><Relationship Id="rId2" Type="http://schemas.microsoft.com/office/2018/10/relationships/comments" Target="../comments/modernComment_7FFFFFA6_C36D8599.xml"/><Relationship Id="rId1" Type="http://schemas.openxmlformats.org/officeDocument/2006/relationships/slideLayout" Target="../slideLayouts/slideLayout33.xml"/></Relationships>
</file>

<file path=ppt/slides/_rels/slide5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mailto:msi-security-operations@saic.com" TargetMode="External"/><Relationship Id="rId1" Type="http://schemas.openxmlformats.org/officeDocument/2006/relationships/slideLayout" Target="../slideLayouts/slideLayout34.xml"/></Relationships>
</file>

<file path=ppt/slides/_rels/slide5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25.xml"/><Relationship Id="rId1" Type="http://schemas.openxmlformats.org/officeDocument/2006/relationships/slideLayout" Target="../slideLayouts/slideLayout44.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45.xml"/></Relationships>
</file>

<file path=ppt/slides/_rels/slide53.xml.rels><?xml version="1.0" encoding="UTF-8" standalone="yes"?>
<Relationships xmlns="http://schemas.openxmlformats.org/package/2006/relationships"><Relationship Id="rId2" Type="http://schemas.openxmlformats.org/officeDocument/2006/relationships/hyperlink" Target="mailto:scott.brinkley@vita.virginia.gov" TargetMode="External"/><Relationship Id="rId1" Type="http://schemas.openxmlformats.org/officeDocument/2006/relationships/slideLayout" Target="../slideLayouts/slideLayout4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1.xml"/></Relationships>
</file>

<file path=ppt/slides/_rels/slide6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7.xml"/><Relationship Id="rId1" Type="http://schemas.openxmlformats.org/officeDocument/2006/relationships/slideLayout" Target="../slideLayouts/slideLayout53.xml"/><Relationship Id="rId6" Type="http://schemas.openxmlformats.org/officeDocument/2006/relationships/image" Target="../media/image49.svg"/><Relationship Id="rId5" Type="http://schemas.openxmlformats.org/officeDocument/2006/relationships/image" Target="../media/image48.svg"/><Relationship Id="rId4" Type="http://schemas.openxmlformats.org/officeDocument/2006/relationships/image" Target="../media/image47.png"/></Relationships>
</file>

<file path=ppt/slides/_rels/slide61.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8.xml"/><Relationship Id="rId1" Type="http://schemas.openxmlformats.org/officeDocument/2006/relationships/slideLayout" Target="../slideLayouts/slideLayout55.xml"/><Relationship Id="rId4" Type="http://schemas.openxmlformats.org/officeDocument/2006/relationships/image" Target="../media/image51.svg"/></Relationships>
</file>

<file path=ppt/slides/_rels/slide62.xml.rels><?xml version="1.0" encoding="UTF-8" standalone="yes"?>
<Relationships xmlns="http://schemas.openxmlformats.org/package/2006/relationships"><Relationship Id="rId3" Type="http://schemas.openxmlformats.org/officeDocument/2006/relationships/image" Target="../media/image52.svg"/><Relationship Id="rId2" Type="http://schemas.microsoft.com/office/2018/10/relationships/comments" Target="../comments/modernComment_7FFFFFAA_954F2FF6.xml"/><Relationship Id="rId1" Type="http://schemas.openxmlformats.org/officeDocument/2006/relationships/slideLayout" Target="../slideLayouts/slideLayout65.xml"/><Relationship Id="rId5" Type="http://schemas.openxmlformats.org/officeDocument/2006/relationships/image" Target="../media/image54.svg"/><Relationship Id="rId4" Type="http://schemas.openxmlformats.org/officeDocument/2006/relationships/image" Target="../media/image53.svg"/></Relationships>
</file>

<file path=ppt/slides/_rels/slide63.xml.rels><?xml version="1.0" encoding="UTF-8" standalone="yes"?>
<Relationships xmlns="http://schemas.openxmlformats.org/package/2006/relationships"><Relationship Id="rId3" Type="http://schemas.openxmlformats.org/officeDocument/2006/relationships/image" Target="../media/image55.svg"/><Relationship Id="rId2" Type="http://schemas.openxmlformats.org/officeDocument/2006/relationships/notesSlide" Target="../notesSlides/notesSlide29.xml"/><Relationship Id="rId1" Type="http://schemas.openxmlformats.org/officeDocument/2006/relationships/slideLayout" Target="../slideLayouts/slideLayout67.xml"/><Relationship Id="rId5" Type="http://schemas.openxmlformats.org/officeDocument/2006/relationships/image" Target="../media/image57.svg"/><Relationship Id="rId4" Type="http://schemas.openxmlformats.org/officeDocument/2006/relationships/image" Target="../media/image56.svg"/></Relationships>
</file>

<file path=ppt/slides/_rels/slide64.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0.xml"/><Relationship Id="rId1" Type="http://schemas.openxmlformats.org/officeDocument/2006/relationships/slideLayout" Target="../slideLayouts/slideLayout65.xml"/></Relationships>
</file>

<file path=ppt/slides/_rels/slide6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1.xml"/><Relationship Id="rId1" Type="http://schemas.openxmlformats.org/officeDocument/2006/relationships/slideLayout" Target="../slideLayouts/slideLayout122.xml"/></Relationships>
</file>

<file path=ppt/slides/_rels/slide6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2.xml"/><Relationship Id="rId1" Type="http://schemas.openxmlformats.org/officeDocument/2006/relationships/slideLayout" Target="../slideLayouts/slideLayout122.xml"/></Relationships>
</file>

<file path=ppt/slides/_rels/slide6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3.xml"/><Relationship Id="rId1" Type="http://schemas.openxmlformats.org/officeDocument/2006/relationships/slideLayout" Target="../slideLayouts/slideLayout67.xml"/></Relationships>
</file>

<file path=ppt/slides/_rels/slide6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4.xml"/><Relationship Id="rId1" Type="http://schemas.openxmlformats.org/officeDocument/2006/relationships/slideLayout" Target="../slideLayouts/slideLayout65.xml"/></Relationships>
</file>

<file path=ppt/slides/_rels/slide69.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notesSlide" Target="../notesSlides/notesSlide35.xml"/><Relationship Id="rId1" Type="http://schemas.openxmlformats.org/officeDocument/2006/relationships/slideLayout" Target="../slideLayouts/slideLayout67.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6.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69.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7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73.xml"/></Relationships>
</file>

<file path=ppt/slides/_rels/slide74.xml.rels><?xml version="1.0" encoding="UTF-8" standalone="yes"?>
<Relationships xmlns="http://schemas.openxmlformats.org/package/2006/relationships"><Relationship Id="rId2" Type="http://schemas.microsoft.com/office/2018/10/relationships/comments" Target="../comments/modernComment_7FFFFF7B_F39C1F30.xml"/><Relationship Id="rId1" Type="http://schemas.openxmlformats.org/officeDocument/2006/relationships/slideLayout" Target="../slideLayouts/slideLayout73.xml"/></Relationships>
</file>

<file path=ppt/slides/_rels/slide7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71.xml"/><Relationship Id="rId6" Type="http://schemas.openxmlformats.org/officeDocument/2006/relationships/image" Target="../media/image74.png"/><Relationship Id="rId5" Type="http://schemas.openxmlformats.org/officeDocument/2006/relationships/image" Target="../media/image73.png"/><Relationship Id="rId4" Type="http://schemas.openxmlformats.org/officeDocument/2006/relationships/image" Target="../media/image72.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7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08.xml"/></Relationships>
</file>

<file path=ppt/slides/_rels/slide80.xml.rels><?xml version="1.0" encoding="UTF-8" standalone="yes"?>
<Relationships xmlns="http://schemas.openxmlformats.org/package/2006/relationships"><Relationship Id="rId8" Type="http://schemas.microsoft.com/office/2007/relationships/diagramDrawing" Target="../diagrams/drawing1.xml"/><Relationship Id="rId3" Type="http://schemas.microsoft.com/office/2018/10/relationships/comments" Target="../comments/modernComment_250_9A44B0D0.xml"/><Relationship Id="rId7" Type="http://schemas.openxmlformats.org/officeDocument/2006/relationships/diagramColors" Target="../diagrams/colors1.xml"/><Relationship Id="rId2" Type="http://schemas.openxmlformats.org/officeDocument/2006/relationships/notesSlide" Target="../notesSlides/notesSlide37.xml"/><Relationship Id="rId1" Type="http://schemas.openxmlformats.org/officeDocument/2006/relationships/slideLayout" Target="../slideLayouts/slideLayout12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81.xml.rels><?xml version="1.0" encoding="UTF-8" standalone="yes"?>
<Relationships xmlns="http://schemas.openxmlformats.org/package/2006/relationships"><Relationship Id="rId3" Type="http://schemas.microsoft.com/office/2018/10/relationships/comments" Target="../comments/modernComment_7FFFF96E_52CA1B25.xml"/><Relationship Id="rId2" Type="http://schemas.openxmlformats.org/officeDocument/2006/relationships/notesSlide" Target="../notesSlides/notesSlide38.xml"/><Relationship Id="rId1" Type="http://schemas.openxmlformats.org/officeDocument/2006/relationships/slideLayout" Target="../slideLayouts/slideLayout112.xml"/><Relationship Id="rId6" Type="http://schemas.openxmlformats.org/officeDocument/2006/relationships/image" Target="../media/image77.svg"/><Relationship Id="rId5" Type="http://schemas.openxmlformats.org/officeDocument/2006/relationships/image" Target="../media/image76.svg"/><Relationship Id="rId4" Type="http://schemas.openxmlformats.org/officeDocument/2006/relationships/image" Target="../media/image75.svg"/></Relationships>
</file>

<file path=ppt/slides/_rels/slide82.xml.rels><?xml version="1.0" encoding="UTF-8" standalone="yes"?>
<Relationships xmlns="http://schemas.openxmlformats.org/package/2006/relationships"><Relationship Id="rId3" Type="http://schemas.microsoft.com/office/2018/10/relationships/comments" Target="../comments/modernComment_118_97FEDFAA.xml"/><Relationship Id="rId2" Type="http://schemas.openxmlformats.org/officeDocument/2006/relationships/notesSlide" Target="../notesSlides/notesSlide39.xml"/><Relationship Id="rId1" Type="http://schemas.openxmlformats.org/officeDocument/2006/relationships/slideLayout" Target="../slideLayouts/slideLayout65.xml"/></Relationships>
</file>

<file path=ppt/slides/_rels/slide83.xml.rels><?xml version="1.0" encoding="UTF-8" standalone="yes"?>
<Relationships xmlns="http://schemas.openxmlformats.org/package/2006/relationships"><Relationship Id="rId3" Type="http://schemas.microsoft.com/office/2018/10/relationships/comments" Target="../comments/modernComment_7FFFF96F_5911958E.xml"/><Relationship Id="rId2" Type="http://schemas.openxmlformats.org/officeDocument/2006/relationships/notesSlide" Target="../notesSlides/notesSlide40.xml"/><Relationship Id="rId1" Type="http://schemas.openxmlformats.org/officeDocument/2006/relationships/slideLayout" Target="../slideLayouts/slideLayout12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95.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98.xml"/></Relationships>
</file>

<file path=ppt/slides/_rels/slide90.xml.rels><?xml version="1.0" encoding="UTF-8" standalone="yes"?>
<Relationships xmlns="http://schemas.openxmlformats.org/package/2006/relationships"><Relationship Id="rId3" Type="http://schemas.openxmlformats.org/officeDocument/2006/relationships/hyperlink" Target="mailto:Debra.Smith@vita.virginia.gov" TargetMode="External"/><Relationship Id="rId2" Type="http://schemas.openxmlformats.org/officeDocument/2006/relationships/hyperlink" Target="mailto:enterpriseservices@vita.virginia.gov" TargetMode="External"/><Relationship Id="rId1" Type="http://schemas.openxmlformats.org/officeDocument/2006/relationships/slideLayout" Target="../slideLayouts/slideLayout112.xml"/><Relationship Id="rId4" Type="http://schemas.openxmlformats.org/officeDocument/2006/relationships/hyperlink" Target="mailto:Iris.Frimpong@vita.virginia.gov" TargetMode="Externa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26.xml"/></Relationships>
</file>

<file path=ppt/slides/_rels/slide92.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15.xml"/></Relationships>
</file>

<file path=ppt/slides/_rels/slide93.xml.rels><?xml version="1.0" encoding="UTF-8" standalone="yes"?>
<Relationships xmlns="http://schemas.openxmlformats.org/package/2006/relationships"><Relationship Id="rId2" Type="http://schemas.openxmlformats.org/officeDocument/2006/relationships/hyperlink" Target="https://vita.virginia.gov/" TargetMode="External"/><Relationship Id="rId1" Type="http://schemas.openxmlformats.org/officeDocument/2006/relationships/slideLayout" Target="../slideLayouts/slideLayout1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5.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15.xml"/></Relationships>
</file>

<file path=ppt/slides/_rels/slide96.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hyperlink" Target="mailto:msi-security-operations@saic.com" TargetMode="External"/><Relationship Id="rId1" Type="http://schemas.openxmlformats.org/officeDocument/2006/relationships/slideLayout" Target="../slideLayouts/slideLayout34.xml"/></Relationships>
</file>

<file path=ppt/slides/_rels/slide97.xml.rels><?xml version="1.0" encoding="UTF-8" standalone="yes"?>
<Relationships xmlns="http://schemas.openxmlformats.org/package/2006/relationships"><Relationship Id="rId3" Type="http://schemas.openxmlformats.org/officeDocument/2006/relationships/hyperlink" Target="https://forms.cloud.microsoft/Pages/ResponsePage.aspx?id=qeUKYsFOoE-GQV2fOGxzCb0UdB3mjGFHvwd7FFWnS4hUOFBVVE40N0IxR0dRUU85V0QxSjZBNkg3RS4u" TargetMode="External"/><Relationship Id="rId2" Type="http://schemas.openxmlformats.org/officeDocument/2006/relationships/hyperlink" Target="https://forms.cloud.microsoft/Pages/ResponsePage.aspx?id=qeUKYsFOoE-GQV2fOGxzCb0UdB3mjGFHvwd7FFWnS4hUQ1laNE5JV1kzMzk1ODhGM1NGTTBUS1hUNi4u" TargetMode="External"/><Relationship Id="rId1" Type="http://schemas.openxmlformats.org/officeDocument/2006/relationships/slideLayout" Target="../slideLayouts/slideLayout11.xml"/></Relationships>
</file>

<file path=ppt/slides/_rels/slide98.xml.rels><?xml version="1.0" encoding="UTF-8" standalone="yes"?>
<Relationships xmlns="http://schemas.openxmlformats.org/package/2006/relationships"><Relationship Id="rId3" Type="http://schemas.openxmlformats.org/officeDocument/2006/relationships/hyperlink" Target="https://teams.microsoft.com/meet/289125139117827?p=dZOf5G4yxH6FyTq1bK" TargetMode="External"/><Relationship Id="rId2" Type="http://schemas.openxmlformats.org/officeDocument/2006/relationships/hyperlink" Target="https://teams.microsoft.com/meet/295935430490819?p=aFGp22MTyRU6McmQHS" TargetMode="External"/><Relationship Id="rId1" Type="http://schemas.openxmlformats.org/officeDocument/2006/relationships/slideLayout" Target="../slideLayouts/slideLayout83.xml"/></Relationships>
</file>

<file path=ppt/slides/_rels/slide9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hyperlink" Target="https://covgov.sharepoint.com/sites/VITA-Connections-External/SitePages/AITR-meetings(1).aspx?csf=1&amp;web=1&amp;e=TKvrP8" TargetMode="External"/><Relationship Id="rId1" Type="http://schemas.openxmlformats.org/officeDocument/2006/relationships/slideLayout" Target="../slideLayouts/slideLayout13.xml"/></Relationships>
</file>

<file path=ppt/slides/_rels/slide100.xml.rels><?xml version="1.0" encoding="UTF-8" standalone="yes"?>
<Relationships xmlns="http://schemas.openxmlformats.org/package/2006/relationships"><Relationship Id="rId3" Type="http://schemas.openxmlformats.org/officeDocument/2006/relationships/hyperlink" Target="https://covaconf.webex.com/weblink/register/rc9e8e9a61d974c3b7cff022beb761690" TargetMode="External"/><Relationship Id="rId2" Type="http://schemas.microsoft.com/office/2018/10/relationships/comments" Target="../comments/modernComment_133_50E8DD48.xml"/><Relationship Id="rId1" Type="http://schemas.openxmlformats.org/officeDocument/2006/relationships/slideLayout" Target="../slideLayouts/slideLayout10.xml"/></Relationships>
</file>

<file path=ppt/slides/_rels/slide10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hyperlink" Target="mailto:Commonwealthsecurity@vita.virginia.gov" TargetMode="External"/><Relationship Id="rId1" Type="http://schemas.openxmlformats.org/officeDocument/2006/relationships/slideLayout" Target="../slideLayouts/slideLayout13.xml"/></Relationships>
</file>

<file path=ppt/slides/_rels/slide102.xml.rels><?xml version="1.0" encoding="UTF-8" standalone="yes"?>
<Relationships xmlns="http://schemas.openxmlformats.org/package/2006/relationships"><Relationship Id="rId3" Type="http://schemas.openxmlformats.org/officeDocument/2006/relationships/hyperlink" Target="https://www.vita.virginia.gov/about/events-conferences/is-orientation/" TargetMode="External"/><Relationship Id="rId2" Type="http://schemas.openxmlformats.org/officeDocument/2006/relationships/image" Target="../media/image82.jpeg"/><Relationship Id="rId1" Type="http://schemas.openxmlformats.org/officeDocument/2006/relationships/slideLayout" Target="../slideLayouts/slideLayout8.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37CD9-943D-FB2C-931B-BC4447E057E3}"/>
              </a:ext>
            </a:extLst>
          </p:cNvPr>
          <p:cNvSpPr>
            <a:spLocks noGrp="1"/>
          </p:cNvSpPr>
          <p:nvPr>
            <p:ph type="ctrTitle"/>
          </p:nvPr>
        </p:nvSpPr>
        <p:spPr>
          <a:xfrm>
            <a:off x="1071215" y="2995242"/>
            <a:ext cx="6618058" cy="1310860"/>
          </a:xfrm>
        </p:spPr>
        <p:txBody>
          <a:bodyPr/>
          <a:lstStyle/>
          <a:p>
            <a:pPr>
              <a:lnSpc>
                <a:spcPct val="100000"/>
              </a:lnSpc>
            </a:pPr>
            <a:r>
              <a:rPr lang="en-US" sz="4200" spc="50">
                <a:latin typeface="Roboto"/>
                <a:ea typeface="Roboto"/>
                <a:cs typeface="Roboto"/>
              </a:rPr>
              <a:t>Welcome to the Information Security Officer’s Advisory Group</a:t>
            </a:r>
            <a:br>
              <a:rPr lang="en-US" sz="4200" spc="50"/>
            </a:br>
            <a:r>
              <a:rPr lang="en-US" sz="4200" spc="50">
                <a:latin typeface="Roboto"/>
                <a:ea typeface="Roboto"/>
                <a:cs typeface="Roboto"/>
              </a:rPr>
              <a:t>(ISOAG) </a:t>
            </a:r>
            <a:r>
              <a:rPr lang="en-US" spc="50">
                <a:latin typeface="Roboto"/>
                <a:ea typeface="Roboto"/>
                <a:cs typeface="Roboto"/>
              </a:rPr>
              <a:t>meeting</a:t>
            </a:r>
            <a:endParaRPr lang="en-US" sz="4200" spc="50"/>
          </a:p>
        </p:txBody>
      </p:sp>
      <p:sp>
        <p:nvSpPr>
          <p:cNvPr id="3" name="Subtitle 2">
            <a:extLst>
              <a:ext uri="{FF2B5EF4-FFF2-40B4-BE49-F238E27FC236}">
                <a16:creationId xmlns:a16="http://schemas.microsoft.com/office/drawing/2014/main" id="{506A0198-3F35-7DAA-6267-0A936DFC5B6F}"/>
              </a:ext>
            </a:extLst>
          </p:cNvPr>
          <p:cNvSpPr>
            <a:spLocks noGrp="1"/>
          </p:cNvSpPr>
          <p:nvPr>
            <p:ph type="subTitle" idx="1"/>
          </p:nvPr>
        </p:nvSpPr>
        <p:spPr/>
        <p:txBody>
          <a:bodyPr/>
          <a:lstStyle/>
          <a:p>
            <a:r>
              <a:rPr lang="en-US">
                <a:latin typeface="Roboto"/>
                <a:ea typeface="Roboto"/>
                <a:cs typeface="Roboto"/>
              </a:rPr>
              <a:t>Oct. 7, 2026</a:t>
            </a:r>
          </a:p>
        </p:txBody>
      </p:sp>
    </p:spTree>
    <p:extLst>
      <p:ext uri="{BB962C8B-B14F-4D97-AF65-F5344CB8AC3E}">
        <p14:creationId xmlns:p14="http://schemas.microsoft.com/office/powerpoint/2010/main" val="24201615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0DE16-7517-2DCB-4F9B-A2CB2BEFB99D}"/>
              </a:ext>
            </a:extLst>
          </p:cNvPr>
          <p:cNvSpPr>
            <a:spLocks noGrp="1"/>
          </p:cNvSpPr>
          <p:nvPr>
            <p:ph type="title"/>
          </p:nvPr>
        </p:nvSpPr>
        <p:spPr>
          <a:xfrm>
            <a:off x="838200" y="443345"/>
            <a:ext cx="10515600" cy="872837"/>
          </a:xfrm>
        </p:spPr>
        <p:txBody>
          <a:bodyPr/>
          <a:lstStyle/>
          <a:p>
            <a:r>
              <a:rPr lang="en-US"/>
              <a:t>Agenda</a:t>
            </a:r>
          </a:p>
        </p:txBody>
      </p:sp>
      <p:graphicFrame>
        <p:nvGraphicFramePr>
          <p:cNvPr id="7" name="Table 6">
            <a:extLst>
              <a:ext uri="{FF2B5EF4-FFF2-40B4-BE49-F238E27FC236}">
                <a16:creationId xmlns:a16="http://schemas.microsoft.com/office/drawing/2014/main" id="{3A1C2F88-C9CF-A099-1B0F-5266FDE94C93}"/>
              </a:ext>
            </a:extLst>
          </p:cNvPr>
          <p:cNvGraphicFramePr>
            <a:graphicFrameLocks noGrp="1"/>
          </p:cNvGraphicFramePr>
          <p:nvPr>
            <p:extLst>
              <p:ext uri="{D42A27DB-BD31-4B8C-83A1-F6EECF244321}">
                <p14:modId xmlns:p14="http://schemas.microsoft.com/office/powerpoint/2010/main" val="1509539765"/>
              </p:ext>
            </p:extLst>
          </p:nvPr>
        </p:nvGraphicFramePr>
        <p:xfrm>
          <a:off x="838200" y="1316182"/>
          <a:ext cx="10515600" cy="4754880"/>
        </p:xfrm>
        <a:graphic>
          <a:graphicData uri="http://schemas.openxmlformats.org/drawingml/2006/table">
            <a:tbl>
              <a:tblPr firstRow="1" bandRow="1">
                <a:tableStyleId>{6E25E649-3F16-4E02-A733-19D2CDBF48F0}</a:tableStyleId>
              </a:tblPr>
              <a:tblGrid>
                <a:gridCol w="5715000">
                  <a:extLst>
                    <a:ext uri="{9D8B030D-6E8A-4147-A177-3AD203B41FA5}">
                      <a16:colId xmlns:a16="http://schemas.microsoft.com/office/drawing/2014/main" val="3144854934"/>
                    </a:ext>
                  </a:extLst>
                </a:gridCol>
                <a:gridCol w="4800600">
                  <a:extLst>
                    <a:ext uri="{9D8B030D-6E8A-4147-A177-3AD203B41FA5}">
                      <a16:colId xmlns:a16="http://schemas.microsoft.com/office/drawing/2014/main" val="3193623188"/>
                    </a:ext>
                  </a:extLst>
                </a:gridCol>
              </a:tblGrid>
              <a:tr h="457200">
                <a:tc>
                  <a:txBody>
                    <a:bodyPr/>
                    <a:lstStyle/>
                    <a:p>
                      <a:pPr algn="ctr"/>
                      <a:r>
                        <a:rPr lang="en-US" sz="2000" spc="50" baseline="0">
                          <a:latin typeface="Roboto" panose="02000000000000000000" pitchFamily="2" charset="0"/>
                          <a:ea typeface="Roboto" panose="02000000000000000000" pitchFamily="2" charset="0"/>
                          <a:cs typeface="Roboto" panose="02000000000000000000" pitchFamily="2" charset="0"/>
                        </a:rPr>
                        <a:t>Agenda item</a:t>
                      </a:r>
                    </a:p>
                  </a:txBody>
                  <a:tcPr anchor="ctr">
                    <a:lnL>
                      <a:noFill/>
                    </a:lnL>
                    <a:lnR>
                      <a:noFill/>
                    </a:lnR>
                    <a:lnT w="25400" cmpd="sng">
                      <a:noFill/>
                    </a:lnT>
                    <a:lnB w="25400" cmpd="sng">
                      <a:noFill/>
                    </a:lnB>
                    <a:lnTlToBr w="12700" cmpd="sng">
                      <a:noFill/>
                      <a:prstDash val="solid"/>
                    </a:lnTlToBr>
                    <a:lnBlToTr w="12700" cmpd="sng">
                      <a:noFill/>
                      <a:prstDash val="solid"/>
                    </a:lnBlToTr>
                  </a:tcPr>
                </a:tc>
                <a:tc>
                  <a:txBody>
                    <a:bodyPr/>
                    <a:lstStyle/>
                    <a:p>
                      <a:pPr algn="ctr"/>
                      <a:r>
                        <a:rPr lang="en-US" sz="2000" spc="50" baseline="0">
                          <a:latin typeface="Roboto" panose="02000000000000000000" pitchFamily="2" charset="0"/>
                          <a:ea typeface="Roboto" panose="02000000000000000000" pitchFamily="2" charset="0"/>
                          <a:cs typeface="Roboto" panose="02000000000000000000" pitchFamily="2" charset="0"/>
                        </a:rPr>
                        <a:t>Presenter</a:t>
                      </a:r>
                    </a:p>
                  </a:txBody>
                  <a:tcPr anchor="ctr">
                    <a:lnL>
                      <a:noFill/>
                    </a:lnL>
                    <a:lnR>
                      <a:noFill/>
                    </a:lnR>
                    <a:lnT w="25400" cmpd="sng">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2420826969"/>
                  </a:ext>
                </a:extLst>
              </a:tr>
              <a:tr h="457200">
                <a:tc>
                  <a:txBody>
                    <a:bodyPr/>
                    <a:lstStyle/>
                    <a:p>
                      <a:r>
                        <a:rPr lang="en-US" b="1">
                          <a:latin typeface="Roboto"/>
                          <a:ea typeface="Roboto"/>
                          <a:cs typeface="Roboto"/>
                        </a:rPr>
                        <a:t>Welcome/opening remarks</a:t>
                      </a:r>
                    </a:p>
                  </a:txBody>
                  <a:tcPr anchor="ctr">
                    <a:lnL>
                      <a:noFill/>
                    </a:lnL>
                    <a:lnR>
                      <a:noFill/>
                    </a:lnR>
                    <a:lnT w="25400" cmpd="sng">
                      <a:noFill/>
                    </a:lnT>
                    <a:lnB>
                      <a:noFill/>
                    </a:lnB>
                    <a:lnTlToBr w="12700" cmpd="sng">
                      <a:noFill/>
                      <a:prstDash val="solid"/>
                    </a:lnTlToBr>
                    <a:lnBlToTr w="12700" cmpd="sng">
                      <a:noFill/>
                      <a:prstDash val="solid"/>
                    </a:lnBlToTr>
                  </a:tcPr>
                </a:tc>
                <a:tc>
                  <a:txBody>
                    <a:bodyPr/>
                    <a:lstStyle/>
                    <a:p>
                      <a:r>
                        <a:rPr lang="en-US" b="1">
                          <a:latin typeface="Roboto" panose="02000000000000000000" pitchFamily="2" charset="0"/>
                          <a:ea typeface="Roboto" panose="02000000000000000000" pitchFamily="2" charset="0"/>
                          <a:cs typeface="Roboto"/>
                        </a:rPr>
                        <a:t>Trey Stevens, VITA</a:t>
                      </a:r>
                    </a:p>
                  </a:txBody>
                  <a:tcPr anchor="ctr">
                    <a:lnL>
                      <a:noFill/>
                    </a:lnL>
                    <a:lnR>
                      <a:noFill/>
                    </a:lnR>
                    <a:lnT w="25400" cmpd="sng">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307582709"/>
                  </a:ext>
                </a:extLst>
              </a:tr>
              <a:tr h="457200">
                <a:tc>
                  <a:txBody>
                    <a:bodyPr/>
                    <a:lstStyle/>
                    <a:p>
                      <a:r>
                        <a:rPr lang="en-US" b="1" dirty="0">
                          <a:latin typeface="Roboto"/>
                          <a:ea typeface="Roboto"/>
                          <a:cs typeface="Roboto"/>
                        </a:rPr>
                        <a:t>IT security governance and compliance</a:t>
                      </a:r>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US" sz="1800" b="1" kern="1200">
                          <a:solidFill>
                            <a:schemeClr val="dk1"/>
                          </a:solidFill>
                          <a:effectLst/>
                          <a:latin typeface="Roboto" panose="02000000000000000000" pitchFamily="2" charset="0"/>
                          <a:ea typeface="Roboto" panose="02000000000000000000" pitchFamily="2" charset="0"/>
                          <a:cs typeface="+mn-cs"/>
                        </a:rPr>
                        <a:t>Amy Braden, VITA</a:t>
                      </a:r>
                      <a:endParaRPr lang="en-US" b="1">
                        <a:latin typeface="Roboto" panose="02000000000000000000" pitchFamily="2" charset="0"/>
                        <a:ea typeface="Roboto" panose="02000000000000000000" pitchFamily="2" charset="0"/>
                        <a:cs typeface="Roboto" panose="02000000000000000000" pitchFamily="2" charset="0"/>
                      </a:endParaRP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2132690130"/>
                  </a:ext>
                </a:extLst>
              </a:tr>
              <a:tr h="457200">
                <a:tc>
                  <a:txBody>
                    <a:bodyPr/>
                    <a:lstStyle/>
                    <a:p>
                      <a:r>
                        <a:rPr lang="en-US" b="1" dirty="0">
                          <a:latin typeface="Roboto"/>
                          <a:ea typeface="Roboto"/>
                          <a:cs typeface="Roboto"/>
                        </a:rPr>
                        <a:t>Security architecture</a:t>
                      </a:r>
                      <a:endParaRPr lang="en-US" dirty="0"/>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US" sz="1800" b="1" kern="1200">
                          <a:solidFill>
                            <a:schemeClr val="dk1"/>
                          </a:solidFill>
                          <a:effectLst/>
                          <a:latin typeface="Roboto" panose="02000000000000000000" pitchFamily="2" charset="0"/>
                          <a:ea typeface="Roboto" panose="02000000000000000000" pitchFamily="2" charset="0"/>
                          <a:cs typeface="+mn-cs"/>
                        </a:rPr>
                        <a:t>Chandos Carrow, VITA</a:t>
                      </a:r>
                      <a:endParaRPr lang="en-US" b="1">
                        <a:latin typeface="Roboto" panose="02000000000000000000" pitchFamily="2" charset="0"/>
                        <a:ea typeface="Roboto" panose="02000000000000000000" pitchFamily="2" charset="0"/>
                        <a:cs typeface="Roboto" panose="02000000000000000000" pitchFamily="2" charset="0"/>
                      </a:endParaRP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3633451277"/>
                  </a:ext>
                </a:extLst>
              </a:tr>
              <a:tr h="457200">
                <a:tc>
                  <a:txBody>
                    <a:bodyPr/>
                    <a:lstStyle/>
                    <a:p>
                      <a:r>
                        <a:rPr lang="en-US" b="1" dirty="0">
                          <a:latin typeface="Roboto"/>
                          <a:ea typeface="Roboto"/>
                          <a:cs typeface="Roboto"/>
                        </a:rPr>
                        <a:t>Centralized IT security audit service</a:t>
                      </a:r>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US" sz="1800" b="1" kern="1200">
                          <a:solidFill>
                            <a:schemeClr val="dk1"/>
                          </a:solidFill>
                          <a:effectLst/>
                          <a:latin typeface="Roboto" panose="02000000000000000000" pitchFamily="2" charset="0"/>
                          <a:ea typeface="Roboto" panose="02000000000000000000" pitchFamily="2" charset="0"/>
                          <a:cs typeface="+mn-cs"/>
                        </a:rPr>
                        <a:t>Molly Castle, VITA</a:t>
                      </a:r>
                      <a:endParaRPr lang="en-US" b="1">
                        <a:latin typeface="Roboto" panose="02000000000000000000" pitchFamily="2" charset="0"/>
                        <a:ea typeface="Roboto" panose="02000000000000000000" pitchFamily="2" charset="0"/>
                        <a:cs typeface="Roboto" panose="02000000000000000000" pitchFamily="2" charset="0"/>
                      </a:endParaRP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744916681"/>
                  </a:ext>
                </a:extLst>
              </a:tr>
              <a:tr h="457200">
                <a:tc>
                  <a:txBody>
                    <a:bodyPr/>
                    <a:lstStyle/>
                    <a:p>
                      <a:r>
                        <a:rPr lang="en-US" b="1" dirty="0">
                          <a:latin typeface="Roboto"/>
                          <a:ea typeface="Roboto"/>
                          <a:cs typeface="Roboto"/>
                        </a:rPr>
                        <a:t>Risk management update</a:t>
                      </a:r>
                      <a:endParaRPr lang="en-US" dirty="0"/>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US" b="1">
                          <a:latin typeface="Roboto" panose="02000000000000000000" pitchFamily="2" charset="0"/>
                          <a:ea typeface="Roboto" panose="02000000000000000000" pitchFamily="2" charset="0"/>
                          <a:cs typeface="Roboto"/>
                        </a:rPr>
                        <a:t>Matthew Steinbach, VITA</a:t>
                      </a: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589707101"/>
                  </a:ext>
                </a:extLst>
              </a:tr>
              <a:tr h="457200">
                <a:tc>
                  <a:txBody>
                    <a:bodyPr/>
                    <a:lstStyle/>
                    <a:p>
                      <a:r>
                        <a:rPr lang="en-US" b="1" dirty="0">
                          <a:latin typeface="Roboto"/>
                          <a:ea typeface="Roboto"/>
                          <a:cs typeface="Roboto"/>
                        </a:rPr>
                        <a:t>Threat management</a:t>
                      </a:r>
                      <a:endParaRPr lang="en-US" dirty="0"/>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US" b="1">
                          <a:latin typeface="Roboto" panose="02000000000000000000" pitchFamily="2" charset="0"/>
                          <a:ea typeface="Roboto" panose="02000000000000000000" pitchFamily="2" charset="0"/>
                          <a:cs typeface="Roboto"/>
                        </a:rPr>
                        <a:t>Scott Brinkley and Kathy Bortle, VITA</a:t>
                      </a: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094405820"/>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latin typeface="Roboto"/>
                          <a:ea typeface="Roboto"/>
                          <a:cs typeface="Roboto"/>
                        </a:rPr>
                        <a:t>Security products and services team</a:t>
                      </a:r>
                    </a:p>
                  </a:txBody>
                  <a:tcPr anchor="ctr">
                    <a:lnL>
                      <a:noFill/>
                    </a:lnL>
                    <a:lnR>
                      <a:noFill/>
                    </a:lnR>
                    <a:lnT>
                      <a:noFill/>
                    </a:lnT>
                    <a:lnB>
                      <a:noFill/>
                    </a:lnB>
                    <a:lnTlToBr w="12700" cmpd="sng">
                      <a:noFill/>
                      <a:prstDash val="solid"/>
                    </a:lnTlToBr>
                    <a:lnBlToTr w="12700" cmpd="sng">
                      <a:noFill/>
                      <a:prstDash val="solid"/>
                    </a:lnBlToTr>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latin typeface="Roboto" panose="02000000000000000000" pitchFamily="2" charset="0"/>
                          <a:ea typeface="Roboto" panose="02000000000000000000" pitchFamily="2" charset="0"/>
                          <a:cs typeface="Roboto"/>
                        </a:rPr>
                        <a:t>Uma S</a:t>
                      </a:r>
                      <a:r>
                        <a:rPr lang="en-US" sz="1800" b="1" i="0" kern="1200">
                          <a:solidFill>
                            <a:schemeClr val="dk1"/>
                          </a:solidFill>
                          <a:effectLst/>
                          <a:latin typeface="Roboto" panose="02000000000000000000" pitchFamily="2" charset="0"/>
                          <a:ea typeface="Roboto" panose="02000000000000000000" pitchFamily="2" charset="0"/>
                          <a:cs typeface="+mn-cs"/>
                        </a:rPr>
                        <a:t>eshakrishnan</a:t>
                      </a:r>
                    </a:p>
                    <a:p>
                      <a:pPr marL="0" marR="0" lvl="0" indent="0" algn="l" rtl="0" eaLnBrk="1" fontAlgn="auto" latinLnBrk="0" hangingPunct="1">
                        <a:lnSpc>
                          <a:spcPct val="100000"/>
                        </a:lnSpc>
                        <a:spcBef>
                          <a:spcPts val="0"/>
                        </a:spcBef>
                        <a:spcAft>
                          <a:spcPts val="0"/>
                        </a:spcAft>
                        <a:buClrTx/>
                        <a:buSzTx/>
                        <a:buFontTx/>
                        <a:buNone/>
                      </a:pPr>
                      <a:r>
                        <a:rPr lang="en-US" b="1">
                          <a:latin typeface="Roboto" panose="02000000000000000000" pitchFamily="2" charset="0"/>
                          <a:ea typeface="Roboto" panose="02000000000000000000" pitchFamily="2" charset="0"/>
                          <a:cs typeface="Roboto"/>
                        </a:rPr>
                        <a:t> and Matthew Umphlet, VITA</a:t>
                      </a: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4192583701"/>
                  </a:ext>
                </a:extLst>
              </a:tr>
              <a:tr h="457200">
                <a:tc>
                  <a:txBody>
                    <a:bodyPr/>
                    <a:lstStyle/>
                    <a:p>
                      <a:r>
                        <a:rPr lang="en-US" b="1" dirty="0">
                          <a:latin typeface="Roboto"/>
                          <a:ea typeface="Roboto"/>
                          <a:cs typeface="Roboto"/>
                        </a:rPr>
                        <a:t>VITA COV Ramp team</a:t>
                      </a:r>
                      <a:endParaRPr lang="en-US" dirty="0"/>
                    </a:p>
                  </a:txBody>
                  <a:tcPr anchor="ctr">
                    <a:lnL>
                      <a:noFill/>
                    </a:lnL>
                    <a:lnR>
                      <a:noFill/>
                    </a:lnR>
                    <a:lnT>
                      <a:noFill/>
                    </a:lnT>
                    <a:lnB>
                      <a:noFill/>
                    </a:lnB>
                    <a:lnTlToBr w="12700" cmpd="sng">
                      <a:noFill/>
                      <a:prstDash val="solid"/>
                    </a:lnTlToBr>
                    <a:lnBlToTr w="12700" cmpd="sng">
                      <a:noFill/>
                      <a:prstDash val="solid"/>
                    </a:lnBlToTr>
                  </a:tcPr>
                </a:tc>
                <a:tc>
                  <a:txBody>
                    <a:bodyPr/>
                    <a:lstStyle/>
                    <a:p>
                      <a:r>
                        <a:rPr lang="en-US" b="1">
                          <a:latin typeface="Roboto" panose="02000000000000000000" pitchFamily="2" charset="0"/>
                          <a:ea typeface="Roboto" panose="02000000000000000000" pitchFamily="2" charset="0"/>
                          <a:cs typeface="Roboto"/>
                        </a:rPr>
                        <a:t>Debi Smith, VITA</a:t>
                      </a:r>
                    </a:p>
                  </a:txBody>
                  <a:tcPr anchor="ctr">
                    <a:lnL>
                      <a:noFill/>
                    </a:lnL>
                    <a:lnR>
                      <a:noFill/>
                    </a:lnR>
                    <a:lnT>
                      <a:noFill/>
                    </a:lnT>
                    <a:lnB>
                      <a:noFill/>
                    </a:lnB>
                    <a:lnTlToBr w="12700" cmpd="sng">
                      <a:noFill/>
                      <a:prstDash val="solid"/>
                    </a:lnTlToBr>
                    <a:lnBlToTr w="12700" cmpd="sng">
                      <a:noFill/>
                      <a:prstDash val="solid"/>
                    </a:lnBlToTr>
                  </a:tcPr>
                </a:tc>
                <a:extLst>
                  <a:ext uri="{0D108BD9-81ED-4DB2-BD59-A6C34878D82A}">
                    <a16:rowId xmlns:a16="http://schemas.microsoft.com/office/drawing/2014/main" val="1195454217"/>
                  </a:ext>
                </a:extLst>
              </a:tr>
              <a:tr h="457200">
                <a:tc>
                  <a:txBody>
                    <a:bodyPr/>
                    <a:lstStyle/>
                    <a:p>
                      <a:r>
                        <a:rPr lang="en-US" b="1" dirty="0">
                          <a:latin typeface="Roboto"/>
                          <a:ea typeface="Roboto"/>
                          <a:cs typeface="Roboto"/>
                        </a:rPr>
                        <a:t>IS education and relationship management</a:t>
                      </a:r>
                    </a:p>
                  </a:txBody>
                  <a:tcPr anchor="ctr">
                    <a:lnL>
                      <a:noFill/>
                    </a:lnL>
                    <a:lnR>
                      <a:noFill/>
                    </a:lnR>
                    <a:lnT>
                      <a:noFill/>
                    </a:lnT>
                    <a:lnB w="25400" cmpd="sng">
                      <a:noFill/>
                    </a:lnB>
                    <a:lnTlToBr w="12700" cmpd="sng">
                      <a:noFill/>
                      <a:prstDash val="solid"/>
                    </a:lnTlToBr>
                    <a:lnBlToTr w="12700" cmpd="sng">
                      <a:noFill/>
                      <a:prstDash val="solid"/>
                    </a:lnBlToTr>
                  </a:tcPr>
                </a:tc>
                <a:tc>
                  <a:txBody>
                    <a:bodyPr/>
                    <a:lstStyle/>
                    <a:p>
                      <a:r>
                        <a:rPr lang="en-US" b="1" dirty="0">
                          <a:latin typeface="Roboto" panose="02000000000000000000" pitchFamily="2" charset="0"/>
                          <a:ea typeface="Roboto" panose="02000000000000000000" pitchFamily="2" charset="0"/>
                          <a:cs typeface="Roboto"/>
                        </a:rPr>
                        <a:t>Kendra Burgess, VITA</a:t>
                      </a:r>
                    </a:p>
                  </a:txBody>
                  <a:tcPr anchor="ctr">
                    <a:lnL>
                      <a:noFill/>
                    </a:lnL>
                    <a:lnR>
                      <a:noFill/>
                    </a:lnR>
                    <a:lnT>
                      <a:noFill/>
                    </a:lnT>
                    <a:lnB w="25400" cmpd="sng">
                      <a:noFill/>
                    </a:lnB>
                    <a:lnTlToBr w="12700" cmpd="sng">
                      <a:noFill/>
                      <a:prstDash val="solid"/>
                    </a:lnTlToBr>
                    <a:lnBlToTr w="12700" cmpd="sng">
                      <a:noFill/>
                      <a:prstDash val="solid"/>
                    </a:lnBlToTr>
                  </a:tcPr>
                </a:tc>
                <a:extLst>
                  <a:ext uri="{0D108BD9-81ED-4DB2-BD59-A6C34878D82A}">
                    <a16:rowId xmlns:a16="http://schemas.microsoft.com/office/drawing/2014/main" val="1619137464"/>
                  </a:ext>
                </a:extLst>
              </a:tr>
            </a:tbl>
          </a:graphicData>
        </a:graphic>
      </p:graphicFrame>
      <p:sp>
        <p:nvSpPr>
          <p:cNvPr id="9" name="Slide Number Placeholder 8">
            <a:extLst>
              <a:ext uri="{FF2B5EF4-FFF2-40B4-BE49-F238E27FC236}">
                <a16:creationId xmlns:a16="http://schemas.microsoft.com/office/drawing/2014/main" id="{CD6F56CA-110E-CDDA-EAA1-EE43B0BDB0D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B97C263-5987-A441-9674-73EB487B97FF}" type="slidenum">
              <a:rPr kumimoji="0" lang="en-US" sz="1200" b="0" i="0" u="none" strike="noStrike" kern="1200" cap="none" spc="0" normalizeH="0" baseline="0" noProof="0" smtClean="0">
                <a:ln>
                  <a:noFill/>
                </a:ln>
                <a:solidFill>
                  <a:srgbClr val="FFFFFF"/>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srgbClr val="FFFFFF"/>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1235776076"/>
      </p:ext>
    </p:extLst>
  </p:cSld>
  <p:clrMapOvr>
    <a:masterClrMapping/>
  </p:clrMapOvr>
  <p:extLst>
    <p:ext uri="{6950BFC3-D8DA-4A85-94F7-54DA5524770B}">
      <p188:commentRel xmlns:p188="http://schemas.microsoft.com/office/powerpoint/2018/8/main" r:id="rId2"/>
    </p:ext>
  </p:extLs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37CD9-943D-FB2C-931B-BC4447E057E3}"/>
              </a:ext>
            </a:extLst>
          </p:cNvPr>
          <p:cNvSpPr>
            <a:spLocks noGrp="1"/>
          </p:cNvSpPr>
          <p:nvPr>
            <p:ph type="ctrTitle"/>
          </p:nvPr>
        </p:nvSpPr>
        <p:spPr>
          <a:xfrm>
            <a:off x="1070864" y="2426899"/>
            <a:ext cx="5989983" cy="1310860"/>
          </a:xfrm>
        </p:spPr>
        <p:txBody>
          <a:bodyPr/>
          <a:lstStyle/>
          <a:p>
            <a:r>
              <a:rPr lang="en-US">
                <a:latin typeface="Roboto"/>
                <a:ea typeface="Roboto"/>
                <a:cs typeface="Roboto"/>
              </a:rPr>
              <a:t>IT security governance and compliance/ISO services</a:t>
            </a:r>
          </a:p>
        </p:txBody>
      </p:sp>
      <p:sp>
        <p:nvSpPr>
          <p:cNvPr id="4" name="Text Placeholder 3">
            <a:extLst>
              <a:ext uri="{FF2B5EF4-FFF2-40B4-BE49-F238E27FC236}">
                <a16:creationId xmlns:a16="http://schemas.microsoft.com/office/drawing/2014/main" id="{DD8D9321-EF74-E703-3972-CB40A0552F59}"/>
              </a:ext>
            </a:extLst>
          </p:cNvPr>
          <p:cNvSpPr>
            <a:spLocks noGrp="1"/>
          </p:cNvSpPr>
          <p:nvPr>
            <p:ph type="body" sz="quarter" idx="13"/>
          </p:nvPr>
        </p:nvSpPr>
        <p:spPr>
          <a:xfrm>
            <a:off x="1070864" y="4151018"/>
            <a:ext cx="5989637" cy="731837"/>
          </a:xfrm>
        </p:spPr>
        <p:txBody>
          <a:bodyPr vert="horz" lIns="91440" tIns="45720" rIns="91440" bIns="45720" rtlCol="0" anchor="t">
            <a:noAutofit/>
          </a:bodyPr>
          <a:lstStyle/>
          <a:p>
            <a:r>
              <a:rPr lang="en-US">
                <a:latin typeface="Roboto"/>
                <a:ea typeface="Roboto"/>
                <a:cs typeface="Roboto"/>
              </a:rPr>
              <a:t>Amy Braden</a:t>
            </a:r>
            <a:br>
              <a:rPr lang="en-US">
                <a:latin typeface="Roboto"/>
                <a:ea typeface="Roboto"/>
                <a:cs typeface="Roboto"/>
              </a:rPr>
            </a:br>
            <a:r>
              <a:rPr lang="en-US">
                <a:latin typeface="Roboto"/>
                <a:ea typeface="Roboto"/>
                <a:cs typeface="Roboto"/>
              </a:rPr>
              <a:t>Director IT Security Governance and Compliance</a:t>
            </a:r>
          </a:p>
        </p:txBody>
      </p:sp>
      <p:sp>
        <p:nvSpPr>
          <p:cNvPr id="5" name="Text Placeholder 4">
            <a:extLst>
              <a:ext uri="{FF2B5EF4-FFF2-40B4-BE49-F238E27FC236}">
                <a16:creationId xmlns:a16="http://schemas.microsoft.com/office/drawing/2014/main" id="{BB4B3402-9C74-448B-6DAF-865915AEB392}"/>
              </a:ext>
            </a:extLst>
          </p:cNvPr>
          <p:cNvSpPr>
            <a:spLocks noGrp="1"/>
          </p:cNvSpPr>
          <p:nvPr>
            <p:ph type="body" sz="quarter" idx="14"/>
          </p:nvPr>
        </p:nvSpPr>
        <p:spPr>
          <a:xfrm>
            <a:off x="1070863" y="5139051"/>
            <a:ext cx="5989637" cy="565150"/>
          </a:xfrm>
        </p:spPr>
        <p:txBody>
          <a:bodyPr vert="horz" lIns="91440" tIns="45720" rIns="91440" bIns="45720" rtlCol="0">
            <a:noAutofit/>
          </a:bodyPr>
          <a:lstStyle/>
          <a:p>
            <a:r>
              <a:rPr lang="en-US" sz="1800" b="0">
                <a:latin typeface="Roboto"/>
                <a:ea typeface="Roboto"/>
                <a:cs typeface="Roboto"/>
              </a:rPr>
              <a:t>Oct. 7, 2026</a:t>
            </a:r>
          </a:p>
        </p:txBody>
      </p:sp>
    </p:spTree>
    <p:extLst>
      <p:ext uri="{BB962C8B-B14F-4D97-AF65-F5344CB8AC3E}">
        <p14:creationId xmlns:p14="http://schemas.microsoft.com/office/powerpoint/2010/main" val="9379988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F5655C-E077-4587-8E41-0E6B40151828}"/>
              </a:ext>
            </a:extLst>
          </p:cNvPr>
          <p:cNvSpPr>
            <a:spLocks noGrp="1"/>
          </p:cNvSpPr>
          <p:nvPr>
            <p:ph type="title"/>
          </p:nvPr>
        </p:nvSpPr>
        <p:spPr/>
        <p:txBody>
          <a:bodyPr/>
          <a:lstStyle/>
          <a:p>
            <a:r>
              <a:rPr lang="en-US"/>
              <a:t>Overview</a:t>
            </a:r>
          </a:p>
        </p:txBody>
      </p:sp>
      <p:sp>
        <p:nvSpPr>
          <p:cNvPr id="3" name="Content Placeholder 2">
            <a:extLst>
              <a:ext uri="{FF2B5EF4-FFF2-40B4-BE49-F238E27FC236}">
                <a16:creationId xmlns:a16="http://schemas.microsoft.com/office/drawing/2014/main" id="{12DEE57E-A5AD-3D79-A60A-8256A662CF52}"/>
              </a:ext>
            </a:extLst>
          </p:cNvPr>
          <p:cNvSpPr>
            <a:spLocks noGrp="1"/>
          </p:cNvSpPr>
          <p:nvPr>
            <p:ph idx="1"/>
          </p:nvPr>
        </p:nvSpPr>
        <p:spPr>
          <a:xfrm>
            <a:off x="835416" y="1533351"/>
            <a:ext cx="9652000" cy="4351338"/>
          </a:xfrm>
        </p:spPr>
        <p:txBody>
          <a:bodyPr vert="horz" lIns="91440" tIns="45720" rIns="91440" bIns="45720" rtlCol="0">
            <a:noAutofit/>
          </a:bodyPr>
          <a:lstStyle/>
          <a:p>
            <a:r>
              <a:rPr lang="en-US" b="0">
                <a:latin typeface="Roboto"/>
                <a:ea typeface="Roboto"/>
                <a:cs typeface="Roboto"/>
              </a:rPr>
              <a:t>2026 and 2027 IT security governance and compliance</a:t>
            </a:r>
          </a:p>
          <a:p>
            <a:r>
              <a:rPr lang="en-US" b="0">
                <a:latin typeface="Roboto"/>
                <a:ea typeface="Roboto"/>
                <a:cs typeface="Roboto"/>
              </a:rPr>
              <a:t>Security Awareness Training (SAT) updates</a:t>
            </a:r>
          </a:p>
          <a:p>
            <a:r>
              <a:rPr lang="en-US" b="0">
                <a:latin typeface="Roboto"/>
                <a:ea typeface="Roboto"/>
                <a:cs typeface="Roboto"/>
              </a:rPr>
              <a:t>ISO services planning with key notes</a:t>
            </a:r>
          </a:p>
          <a:p>
            <a:pPr marL="457200" lvl="1" indent="0">
              <a:buNone/>
            </a:pPr>
            <a:endParaRPr lang="en-US"/>
          </a:p>
        </p:txBody>
      </p:sp>
      <p:sp>
        <p:nvSpPr>
          <p:cNvPr id="4" name="Slide Number Placeholder 3">
            <a:extLst>
              <a:ext uri="{FF2B5EF4-FFF2-40B4-BE49-F238E27FC236}">
                <a16:creationId xmlns:a16="http://schemas.microsoft.com/office/drawing/2014/main" id="{A21D05DC-98DB-F2D6-7782-4A40B2D37A3B}"/>
              </a:ext>
            </a:extLst>
          </p:cNvPr>
          <p:cNvSpPr>
            <a:spLocks noGrp="1"/>
          </p:cNvSpPr>
          <p:nvPr>
            <p:ph type="sldNum" sz="quarter" idx="12"/>
          </p:nvPr>
        </p:nvSpPr>
        <p:spPr/>
        <p:txBody>
          <a:bodyPr/>
          <a:lstStyle/>
          <a:p>
            <a:fld id="{1A1EC0E7-FF72-4BE3-A4A5-0055DC37EE8E}" type="slidenum">
              <a:rPr lang="en-US" smtClean="0"/>
              <a:t>4</a:t>
            </a:fld>
            <a:endParaRPr lang="en-US"/>
          </a:p>
        </p:txBody>
      </p:sp>
    </p:spTree>
    <p:extLst>
      <p:ext uri="{BB962C8B-B14F-4D97-AF65-F5344CB8AC3E}">
        <p14:creationId xmlns:p14="http://schemas.microsoft.com/office/powerpoint/2010/main" val="3982840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C63B3-EFAD-2B2F-D8FC-129CD67DA808}"/>
              </a:ext>
            </a:extLst>
          </p:cNvPr>
          <p:cNvSpPr>
            <a:spLocks noGrp="1"/>
          </p:cNvSpPr>
          <p:nvPr>
            <p:ph type="title"/>
          </p:nvPr>
        </p:nvSpPr>
        <p:spPr>
          <a:xfrm>
            <a:off x="670560" y="0"/>
            <a:ext cx="11521440" cy="914400"/>
          </a:xfrm>
        </p:spPr>
        <p:txBody>
          <a:bodyPr/>
          <a:lstStyle/>
          <a:p>
            <a:r>
              <a:rPr lang="en-US">
                <a:latin typeface="Roboto"/>
                <a:ea typeface="Roboto"/>
                <a:cs typeface="Roboto"/>
              </a:rPr>
              <a:t>Governance: policies, standards and guidelines, frameworks, and programs</a:t>
            </a:r>
          </a:p>
        </p:txBody>
      </p:sp>
      <p:sp>
        <p:nvSpPr>
          <p:cNvPr id="3" name="Content Placeholder 2">
            <a:extLst>
              <a:ext uri="{FF2B5EF4-FFF2-40B4-BE49-F238E27FC236}">
                <a16:creationId xmlns:a16="http://schemas.microsoft.com/office/drawing/2014/main" id="{E514B986-155A-4D87-0CA0-4B3D7337BB27}"/>
              </a:ext>
            </a:extLst>
          </p:cNvPr>
          <p:cNvSpPr>
            <a:spLocks noGrp="1"/>
          </p:cNvSpPr>
          <p:nvPr>
            <p:ph idx="4294967295"/>
          </p:nvPr>
        </p:nvSpPr>
        <p:spPr>
          <a:xfrm>
            <a:off x="670559" y="914400"/>
            <a:ext cx="10698025" cy="4351338"/>
          </a:xfrm>
        </p:spPr>
        <p:txBody>
          <a:bodyPr vert="horz" lIns="91440" tIns="45720" rIns="91440" bIns="45720" numCol="1" spcCol="914400" rtlCol="0">
            <a:noAutofit/>
          </a:bodyPr>
          <a:lstStyle/>
          <a:p>
            <a:pPr>
              <a:lnSpc>
                <a:spcPct val="100000"/>
              </a:lnSpc>
              <a:buFont typeface="Arial" panose="020B0604020202020204" pitchFamily="34" charset="0"/>
              <a:buChar char="•"/>
            </a:pPr>
            <a:r>
              <a:rPr lang="en-US" sz="1800">
                <a:latin typeface="Roboto"/>
                <a:ea typeface="Roboto"/>
                <a:cs typeface="Roboto"/>
              </a:rPr>
              <a:t>Security standards for your review this fall:  </a:t>
            </a:r>
          </a:p>
          <a:p>
            <a:pPr lvl="1">
              <a:lnSpc>
                <a:spcPct val="100000"/>
              </a:lnSpc>
              <a:buFont typeface="Arial" panose="020B0604020202020204" pitchFamily="34" charset="0"/>
              <a:buChar char="•"/>
            </a:pPr>
            <a:r>
              <a:rPr lang="en-US">
                <a:latin typeface="Roboto"/>
                <a:ea typeface="Roboto"/>
                <a:cs typeface="Roboto"/>
              </a:rPr>
              <a:t>SEC520 – ORCA October</a:t>
            </a:r>
          </a:p>
          <a:p>
            <a:pPr lvl="1">
              <a:lnSpc>
                <a:spcPct val="100000"/>
              </a:lnSpc>
              <a:buFont typeface="Arial" panose="020B0604020202020204" pitchFamily="34" charset="0"/>
              <a:buChar char="•"/>
            </a:pPr>
            <a:r>
              <a:rPr lang="en-US">
                <a:latin typeface="Roboto"/>
                <a:ea typeface="Roboto"/>
                <a:cs typeface="Roboto"/>
              </a:rPr>
              <a:t>SEC530 – ORCA mid-October (change notes in next slide)</a:t>
            </a:r>
          </a:p>
          <a:p>
            <a:pPr lvl="1">
              <a:lnSpc>
                <a:spcPct val="100000"/>
              </a:lnSpc>
              <a:buFont typeface="Arial" panose="020B0604020202020204" pitchFamily="34" charset="0"/>
              <a:buChar char="•"/>
            </a:pPr>
            <a:r>
              <a:rPr lang="en-US">
                <a:latin typeface="Roboto"/>
                <a:ea typeface="Roboto"/>
                <a:cs typeface="Roboto"/>
              </a:rPr>
              <a:t>Compliance effective 2027, specific effective dates TBD</a:t>
            </a:r>
          </a:p>
          <a:p>
            <a:pPr lvl="1">
              <a:lnSpc>
                <a:spcPct val="100000"/>
              </a:lnSpc>
              <a:buFont typeface="Arial" panose="020B0604020202020204" pitchFamily="34" charset="0"/>
              <a:buChar char="•"/>
            </a:pPr>
            <a:endParaRPr lang="en-US"/>
          </a:p>
          <a:p>
            <a:pPr>
              <a:lnSpc>
                <a:spcPct val="100000"/>
              </a:lnSpc>
              <a:buFont typeface="Arial" panose="020B0604020202020204" pitchFamily="34" charset="0"/>
              <a:buChar char="•"/>
            </a:pPr>
            <a:r>
              <a:rPr lang="en-US" sz="1800">
                <a:latin typeface="Roboto"/>
                <a:ea typeface="Roboto"/>
                <a:cs typeface="Roboto"/>
              </a:rPr>
              <a:t>Artificial Intelligence: Key controls and resources to monitor and leverage	</a:t>
            </a:r>
          </a:p>
          <a:p>
            <a:pPr lvl="1">
              <a:lnSpc>
                <a:spcPct val="100000"/>
              </a:lnSpc>
              <a:buFont typeface="Arial" panose="020B0604020202020204" pitchFamily="34" charset="0"/>
              <a:buChar char="•"/>
            </a:pPr>
            <a:r>
              <a:rPr lang="en-US">
                <a:latin typeface="Roboto"/>
                <a:ea typeface="Roboto"/>
                <a:cs typeface="Roboto"/>
              </a:rPr>
              <a:t>Data security, inventory and classification</a:t>
            </a:r>
          </a:p>
          <a:p>
            <a:pPr lvl="1">
              <a:lnSpc>
                <a:spcPct val="100000"/>
              </a:lnSpc>
              <a:buFont typeface="Arial" panose="020B0604020202020204" pitchFamily="34" charset="0"/>
              <a:buChar char="•"/>
            </a:pPr>
            <a:r>
              <a:rPr lang="en-US">
                <a:latin typeface="Roboto"/>
                <a:ea typeface="Roboto"/>
                <a:cs typeface="Roboto"/>
              </a:rPr>
              <a:t>Third party risk management – contracts/assessments</a:t>
            </a:r>
          </a:p>
          <a:p>
            <a:pPr lvl="1">
              <a:lnSpc>
                <a:spcPct val="100000"/>
              </a:lnSpc>
              <a:buFont typeface="Arial" panose="020B0604020202020204" pitchFamily="34" charset="0"/>
              <a:buChar char="•"/>
            </a:pPr>
            <a:r>
              <a:rPr lang="en-US">
                <a:latin typeface="Roboto"/>
                <a:ea typeface="Roboto"/>
                <a:cs typeface="Roboto"/>
              </a:rPr>
              <a:t>Acceptable Use Policy  updates as applicable</a:t>
            </a:r>
          </a:p>
          <a:p>
            <a:pPr lvl="1">
              <a:lnSpc>
                <a:spcPct val="100000"/>
              </a:lnSpc>
              <a:buFont typeface="Arial" panose="020B0604020202020204" pitchFamily="34" charset="0"/>
              <a:buChar char="•"/>
            </a:pPr>
            <a:r>
              <a:rPr lang="en-US">
                <a:latin typeface="Roboto"/>
                <a:ea typeface="Roboto"/>
                <a:cs typeface="Roboto"/>
              </a:rPr>
              <a:t>Commonwealth AI registry</a:t>
            </a:r>
          </a:p>
          <a:p>
            <a:pPr lvl="1">
              <a:lnSpc>
                <a:spcPct val="100000"/>
              </a:lnSpc>
              <a:buFont typeface="Arial" panose="020B0604020202020204" pitchFamily="34" charset="0"/>
              <a:buChar char="•"/>
            </a:pPr>
            <a:r>
              <a:rPr lang="en-US">
                <a:latin typeface="Roboto"/>
                <a:ea typeface="Roboto"/>
                <a:cs typeface="Roboto"/>
              </a:rPr>
              <a:t>Expect more of this in 2027 and as industry/legislation matures</a:t>
            </a:r>
          </a:p>
          <a:p>
            <a:pPr lvl="1">
              <a:lnSpc>
                <a:spcPct val="100000"/>
              </a:lnSpc>
              <a:buFont typeface="Arial" panose="020B0604020202020204" pitchFamily="34" charset="0"/>
              <a:buChar char="•"/>
            </a:pPr>
            <a:endParaRPr lang="en-US"/>
          </a:p>
          <a:p>
            <a:pPr>
              <a:lnSpc>
                <a:spcPct val="100000"/>
              </a:lnSpc>
              <a:buFont typeface="Arial" panose="020B0604020202020204" pitchFamily="34" charset="0"/>
              <a:buChar char="•"/>
            </a:pPr>
            <a:r>
              <a:rPr lang="en-US" sz="1800">
                <a:latin typeface="Roboto"/>
                <a:ea typeface="Roboto"/>
                <a:cs typeface="Roboto"/>
              </a:rPr>
              <a:t>Our GRC platform update expected to continue into 2027. Ideally this drives process and data improvements as part of reducing labor and increasing knowledge sharing. 2027 compliance impact TBD.  Please monitor the project and 2027 impacts.</a:t>
            </a:r>
          </a:p>
        </p:txBody>
      </p:sp>
      <p:sp>
        <p:nvSpPr>
          <p:cNvPr id="5" name="Slide Number Placeholder 4">
            <a:extLst>
              <a:ext uri="{FF2B5EF4-FFF2-40B4-BE49-F238E27FC236}">
                <a16:creationId xmlns:a16="http://schemas.microsoft.com/office/drawing/2014/main" id="{E713E9EF-3D41-7F46-21C7-D32AC11DDA47}"/>
              </a:ext>
            </a:extLst>
          </p:cNvPr>
          <p:cNvSpPr>
            <a:spLocks noGrp="1"/>
          </p:cNvSpPr>
          <p:nvPr>
            <p:ph type="sldNum" sz="quarter" idx="12"/>
          </p:nvPr>
        </p:nvSpPr>
        <p:spPr/>
        <p:txBody>
          <a:bodyPr/>
          <a:lstStyle/>
          <a:p>
            <a:fld id="{1A1EC0E7-FF72-4BE3-A4A5-0055DC37EE8E}" type="slidenum">
              <a:rPr lang="en-US" smtClean="0"/>
              <a:t>5</a:t>
            </a:fld>
            <a:endParaRPr lang="en-US"/>
          </a:p>
        </p:txBody>
      </p:sp>
    </p:spTree>
    <p:extLst>
      <p:ext uri="{BB962C8B-B14F-4D97-AF65-F5344CB8AC3E}">
        <p14:creationId xmlns:p14="http://schemas.microsoft.com/office/powerpoint/2010/main" val="2316108404"/>
      </p:ext>
    </p:extLst>
  </p:cSld>
  <p:clrMapOvr>
    <a:masterClrMapping/>
  </p:clrMapOvr>
  <p:extLst>
    <p:ext uri="{6950BFC3-D8DA-4A85-94F7-54DA5524770B}">
      <p188:commentRel xmlns:p188="http://schemas.microsoft.com/office/powerpoint/2018/8/main" r:id="rId2"/>
    </p:ext>
  </p:extLs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2E5F34-AA9A-498E-67D6-AFBEF738D50C}"/>
              </a:ext>
            </a:extLst>
          </p:cNvPr>
          <p:cNvSpPr>
            <a:spLocks noGrp="1"/>
          </p:cNvSpPr>
          <p:nvPr>
            <p:ph type="title"/>
          </p:nvPr>
        </p:nvSpPr>
        <p:spPr>
          <a:xfrm>
            <a:off x="670560" y="0"/>
            <a:ext cx="11521440" cy="1280160"/>
          </a:xfrm>
        </p:spPr>
        <p:txBody>
          <a:bodyPr anchor="b"/>
          <a:lstStyle/>
          <a:p>
            <a:r>
              <a:rPr lang="en-US">
                <a:latin typeface="Roboto"/>
                <a:ea typeface="Roboto"/>
                <a:cs typeface="Roboto"/>
              </a:rPr>
              <a:t>SEC 530 objectives and implications</a:t>
            </a:r>
          </a:p>
        </p:txBody>
      </p:sp>
      <p:sp>
        <p:nvSpPr>
          <p:cNvPr id="3" name="Content Placeholder 2">
            <a:extLst>
              <a:ext uri="{FF2B5EF4-FFF2-40B4-BE49-F238E27FC236}">
                <a16:creationId xmlns:a16="http://schemas.microsoft.com/office/drawing/2014/main" id="{E5975F13-6E4D-0B18-A6C6-0318D294596E}"/>
              </a:ext>
            </a:extLst>
          </p:cNvPr>
          <p:cNvSpPr>
            <a:spLocks noGrp="1"/>
          </p:cNvSpPr>
          <p:nvPr>
            <p:ph idx="1"/>
          </p:nvPr>
        </p:nvSpPr>
        <p:spPr>
          <a:xfrm>
            <a:off x="951173" y="1429840"/>
            <a:ext cx="9652000" cy="4351338"/>
          </a:xfrm>
        </p:spPr>
        <p:txBody>
          <a:bodyPr>
            <a:normAutofit lnSpcReduction="10000"/>
          </a:bodyPr>
          <a:lstStyle/>
          <a:p>
            <a:pPr marL="0" indent="0">
              <a:buNone/>
            </a:pPr>
            <a:r>
              <a:rPr lang="en-US" sz="2400">
                <a:solidFill>
                  <a:schemeClr val="accent1"/>
                </a:solidFill>
              </a:rPr>
              <a:t>Objectives:</a:t>
            </a:r>
          </a:p>
          <a:p>
            <a:pPr>
              <a:buFont typeface="Arial" panose="020B0604020202020204" pitchFamily="34" charset="0"/>
              <a:buChar char="•"/>
            </a:pPr>
            <a:r>
              <a:rPr lang="en-US" b="0"/>
              <a:t>Align with latest National Institute of Standards and Technology version</a:t>
            </a:r>
          </a:p>
          <a:p>
            <a:pPr>
              <a:buFont typeface="Arial" panose="020B0604020202020204" pitchFamily="34" charset="0"/>
              <a:buChar char="•"/>
            </a:pPr>
            <a:r>
              <a:rPr lang="en-US" b="0"/>
              <a:t>Reduce COV controls</a:t>
            </a:r>
          </a:p>
          <a:p>
            <a:pPr>
              <a:buFont typeface="Arial" panose="020B0604020202020204" pitchFamily="34" charset="0"/>
              <a:buChar char="•"/>
            </a:pPr>
            <a:r>
              <a:rPr lang="en-US" b="0"/>
              <a:t>Reduce common security exceptions</a:t>
            </a:r>
          </a:p>
          <a:p>
            <a:pPr>
              <a:buFont typeface="Arial" panose="020B0604020202020204" pitchFamily="34" charset="0"/>
              <a:buChar char="•"/>
            </a:pPr>
            <a:r>
              <a:rPr lang="en-US" b="0"/>
              <a:t>Align with technical capabilities and architecture standards </a:t>
            </a:r>
          </a:p>
          <a:p>
            <a:pPr marL="0" indent="0">
              <a:buNone/>
            </a:pPr>
            <a:endParaRPr lang="en-US"/>
          </a:p>
          <a:p>
            <a:pPr marL="0" indent="0">
              <a:buNone/>
            </a:pPr>
            <a:r>
              <a:rPr lang="en-US" sz="2400">
                <a:solidFill>
                  <a:schemeClr val="accent1"/>
                </a:solidFill>
              </a:rPr>
              <a:t>Implications:</a:t>
            </a:r>
          </a:p>
          <a:p>
            <a:pPr>
              <a:buFont typeface="Arial" panose="020B0604020202020204" pitchFamily="34" charset="0"/>
              <a:buChar char="•"/>
            </a:pPr>
            <a:r>
              <a:rPr lang="en-US" b="0"/>
              <a:t>Small backlog of updates expect in 2027 as technical controls mature with new/updated security services</a:t>
            </a:r>
          </a:p>
          <a:p>
            <a:pPr>
              <a:buFont typeface="Arial" panose="020B0604020202020204" pitchFamily="34" charset="0"/>
              <a:buChar char="•"/>
            </a:pPr>
            <a:r>
              <a:rPr lang="en-US" b="0"/>
              <a:t>Enforcement of some controls to flex given availability of solutions, particularly enterprise services/technology</a:t>
            </a:r>
          </a:p>
          <a:p>
            <a:endParaRPr lang="en-US"/>
          </a:p>
          <a:p>
            <a:pPr marL="0" indent="0">
              <a:buNone/>
            </a:pPr>
            <a:endParaRPr lang="en-US"/>
          </a:p>
        </p:txBody>
      </p:sp>
      <p:sp>
        <p:nvSpPr>
          <p:cNvPr id="4" name="Slide Number Placeholder 3">
            <a:extLst>
              <a:ext uri="{FF2B5EF4-FFF2-40B4-BE49-F238E27FC236}">
                <a16:creationId xmlns:a16="http://schemas.microsoft.com/office/drawing/2014/main" id="{E8E9EFF4-8C74-67BE-86D0-354A1FD31536}"/>
              </a:ext>
            </a:extLst>
          </p:cNvPr>
          <p:cNvSpPr>
            <a:spLocks noGrp="1"/>
          </p:cNvSpPr>
          <p:nvPr>
            <p:ph type="sldNum" sz="quarter" idx="12"/>
          </p:nvPr>
        </p:nvSpPr>
        <p:spPr/>
        <p:txBody>
          <a:bodyPr/>
          <a:lstStyle/>
          <a:p>
            <a:fld id="{1A1EC0E7-FF72-4BE3-A4A5-0055DC37EE8E}" type="slidenum">
              <a:rPr lang="en-US" smtClean="0"/>
              <a:t>6</a:t>
            </a:fld>
            <a:endParaRPr lang="en-US"/>
          </a:p>
        </p:txBody>
      </p:sp>
    </p:spTree>
    <p:extLst>
      <p:ext uri="{BB962C8B-B14F-4D97-AF65-F5344CB8AC3E}">
        <p14:creationId xmlns:p14="http://schemas.microsoft.com/office/powerpoint/2010/main" val="3491815616"/>
      </p:ext>
    </p:extLst>
  </p:cSld>
  <p:clrMapOvr>
    <a:masterClrMapping/>
  </p:clrMapOvr>
  <p:extLst>
    <p:ext uri="{6950BFC3-D8DA-4A85-94F7-54DA5524770B}">
      <p188:commentRel xmlns:p188="http://schemas.microsoft.com/office/powerpoint/2018/8/main" r:id="rId2"/>
    </p:ext>
  </p:extLs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69A1D3-7866-D1A8-BF87-EECDA1F49AA7}"/>
              </a:ext>
            </a:extLst>
          </p:cNvPr>
          <p:cNvSpPr>
            <a:spLocks noGrp="1"/>
          </p:cNvSpPr>
          <p:nvPr>
            <p:ph type="title"/>
          </p:nvPr>
        </p:nvSpPr>
        <p:spPr>
          <a:xfrm>
            <a:off x="670560" y="0"/>
            <a:ext cx="11521440" cy="1280160"/>
          </a:xfrm>
        </p:spPr>
        <p:txBody>
          <a:bodyPr anchor="b"/>
          <a:lstStyle/>
          <a:p>
            <a:r>
              <a:rPr lang="en-US">
                <a:latin typeface="Roboto"/>
                <a:ea typeface="Roboto"/>
                <a:cs typeface="Roboto"/>
              </a:rPr>
              <a:t>2026 IT audit compliance</a:t>
            </a:r>
          </a:p>
        </p:txBody>
      </p:sp>
      <p:sp>
        <p:nvSpPr>
          <p:cNvPr id="3" name="Content Placeholder 2">
            <a:extLst>
              <a:ext uri="{FF2B5EF4-FFF2-40B4-BE49-F238E27FC236}">
                <a16:creationId xmlns:a16="http://schemas.microsoft.com/office/drawing/2014/main" id="{2FACF057-ABE7-9B64-A7F8-D7F4C9BFDE23}"/>
              </a:ext>
            </a:extLst>
          </p:cNvPr>
          <p:cNvSpPr>
            <a:spLocks noGrp="1"/>
          </p:cNvSpPr>
          <p:nvPr>
            <p:ph idx="1"/>
          </p:nvPr>
        </p:nvSpPr>
        <p:spPr>
          <a:xfrm>
            <a:off x="673562" y="1416192"/>
            <a:ext cx="9806781" cy="4351338"/>
          </a:xfrm>
        </p:spPr>
        <p:txBody>
          <a:bodyPr vert="horz" lIns="91440" tIns="45720" rIns="91440" bIns="45720" rtlCol="0">
            <a:noAutofit/>
          </a:bodyPr>
          <a:lstStyle/>
          <a:p>
            <a:pPr marL="0" indent="0">
              <a:buNone/>
            </a:pPr>
            <a:r>
              <a:rPr lang="en-US" sz="2400">
                <a:latin typeface="Roboto"/>
                <a:ea typeface="Roboto"/>
                <a:cs typeface="Roboto"/>
              </a:rPr>
              <a:t>Audit metrics calculated using data as of Dec. 31, 2026</a:t>
            </a:r>
            <a:endParaRPr lang="en-US" sz="2400"/>
          </a:p>
          <a:p>
            <a:pPr>
              <a:buFont typeface="Arial" panose="020B0604020202020204" pitchFamily="34" charset="0"/>
              <a:buChar char="•"/>
            </a:pPr>
            <a:r>
              <a:rPr lang="en-US" b="0">
                <a:latin typeface="Roboto"/>
                <a:ea typeface="Roboto"/>
                <a:cs typeface="Roboto"/>
              </a:rPr>
              <a:t>IT audit plan</a:t>
            </a:r>
          </a:p>
          <a:p>
            <a:pPr>
              <a:buFont typeface="Arial" panose="020B0604020202020204" pitchFamily="34" charset="0"/>
              <a:buChar char="•"/>
            </a:pPr>
            <a:r>
              <a:rPr lang="en-US" b="0">
                <a:latin typeface="Roboto"/>
                <a:ea typeface="Roboto"/>
                <a:cs typeface="Roboto"/>
              </a:rPr>
              <a:t>IT audits for sensitive systems</a:t>
            </a:r>
          </a:p>
          <a:p>
            <a:pPr>
              <a:buFont typeface="Arial" panose="020B0604020202020204" pitchFamily="34" charset="0"/>
              <a:buChar char="•"/>
            </a:pPr>
            <a:r>
              <a:rPr lang="en-US" b="0">
                <a:latin typeface="Roboto"/>
                <a:ea typeface="Roboto"/>
                <a:cs typeface="Roboto"/>
              </a:rPr>
              <a:t>Quarterly updates for findings </a:t>
            </a:r>
          </a:p>
        </p:txBody>
      </p:sp>
      <p:sp>
        <p:nvSpPr>
          <p:cNvPr id="4" name="Slide Number Placeholder 3">
            <a:extLst>
              <a:ext uri="{FF2B5EF4-FFF2-40B4-BE49-F238E27FC236}">
                <a16:creationId xmlns:a16="http://schemas.microsoft.com/office/drawing/2014/main" id="{BD41842B-8E85-6DB4-300A-E1635384BC96}"/>
              </a:ext>
            </a:extLst>
          </p:cNvPr>
          <p:cNvSpPr>
            <a:spLocks noGrp="1"/>
          </p:cNvSpPr>
          <p:nvPr>
            <p:ph type="sldNum" sz="quarter" idx="12"/>
          </p:nvPr>
        </p:nvSpPr>
        <p:spPr/>
        <p:txBody>
          <a:bodyPr/>
          <a:lstStyle/>
          <a:p>
            <a:fld id="{1A1EC0E7-FF72-4BE3-A4A5-0055DC37EE8E}" type="slidenum">
              <a:rPr lang="en-US" smtClean="0"/>
              <a:t>7</a:t>
            </a:fld>
            <a:endParaRPr lang="en-US"/>
          </a:p>
        </p:txBody>
      </p:sp>
    </p:spTree>
    <p:extLst>
      <p:ext uri="{BB962C8B-B14F-4D97-AF65-F5344CB8AC3E}">
        <p14:creationId xmlns:p14="http://schemas.microsoft.com/office/powerpoint/2010/main" val="1301114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7687C5-BF02-0683-8450-AD8874BA5F4A}"/>
              </a:ext>
            </a:extLst>
          </p:cNvPr>
          <p:cNvSpPr>
            <a:spLocks noGrp="1"/>
          </p:cNvSpPr>
          <p:nvPr>
            <p:ph type="title"/>
          </p:nvPr>
        </p:nvSpPr>
        <p:spPr>
          <a:xfrm>
            <a:off x="670560" y="0"/>
            <a:ext cx="11521440" cy="1280160"/>
          </a:xfrm>
        </p:spPr>
        <p:txBody>
          <a:bodyPr anchor="b"/>
          <a:lstStyle/>
          <a:p>
            <a:r>
              <a:rPr lang="en-US">
                <a:latin typeface="Roboto"/>
                <a:ea typeface="Roboto"/>
                <a:cs typeface="Roboto"/>
              </a:rPr>
              <a:t>2026 IT risk compliance</a:t>
            </a:r>
          </a:p>
        </p:txBody>
      </p:sp>
      <p:sp>
        <p:nvSpPr>
          <p:cNvPr id="3" name="Content Placeholder 2">
            <a:extLst>
              <a:ext uri="{FF2B5EF4-FFF2-40B4-BE49-F238E27FC236}">
                <a16:creationId xmlns:a16="http://schemas.microsoft.com/office/drawing/2014/main" id="{45D73ABE-2C7C-91BF-2E6D-304C013FB2DB}"/>
              </a:ext>
            </a:extLst>
          </p:cNvPr>
          <p:cNvSpPr>
            <a:spLocks noGrp="1"/>
          </p:cNvSpPr>
          <p:nvPr>
            <p:ph idx="1"/>
          </p:nvPr>
        </p:nvSpPr>
        <p:spPr>
          <a:xfrm>
            <a:off x="672579" y="1443488"/>
            <a:ext cx="9766821" cy="4351338"/>
          </a:xfrm>
        </p:spPr>
        <p:txBody>
          <a:bodyPr vert="horz" lIns="91440" tIns="45720" rIns="91440" bIns="45720" rtlCol="0">
            <a:normAutofit/>
          </a:bodyPr>
          <a:lstStyle/>
          <a:p>
            <a:pPr marL="0" indent="0">
              <a:buNone/>
            </a:pPr>
            <a:r>
              <a:rPr lang="en-US" sz="2400">
                <a:latin typeface="Roboto"/>
                <a:ea typeface="Roboto"/>
                <a:cs typeface="Roboto"/>
              </a:rPr>
              <a:t>Risk metrics using data as of Dec. 31, 2026</a:t>
            </a:r>
            <a:endParaRPr lang="en-US" sz="2400"/>
          </a:p>
          <a:p>
            <a:pPr>
              <a:buFont typeface="Arial" panose="020B0604020202020204" pitchFamily="34" charset="0"/>
              <a:buChar char="•"/>
            </a:pPr>
            <a:r>
              <a:rPr lang="en-US" b="0">
                <a:latin typeface="Roboto"/>
                <a:ea typeface="Roboto"/>
                <a:cs typeface="Roboto"/>
              </a:rPr>
              <a:t>Applications certified</a:t>
            </a:r>
          </a:p>
          <a:p>
            <a:pPr>
              <a:buFont typeface="Arial" panose="020B0604020202020204" pitchFamily="34" charset="0"/>
              <a:buChar char="•"/>
            </a:pPr>
            <a:r>
              <a:rPr lang="en-US" b="0">
                <a:latin typeface="Roboto"/>
                <a:ea typeface="Roboto"/>
                <a:cs typeface="Roboto"/>
              </a:rPr>
              <a:t>BIA </a:t>
            </a:r>
          </a:p>
          <a:p>
            <a:pPr>
              <a:buFont typeface="Arial" panose="020B0604020202020204" pitchFamily="34" charset="0"/>
              <a:buChar char="•"/>
            </a:pPr>
            <a:r>
              <a:rPr lang="en-US" b="0">
                <a:latin typeface="Roboto"/>
                <a:ea typeface="Roboto"/>
                <a:cs typeface="Roboto"/>
              </a:rPr>
              <a:t>IT risk Assessment plan</a:t>
            </a:r>
          </a:p>
          <a:p>
            <a:pPr>
              <a:buFont typeface="Arial" panose="020B0604020202020204" pitchFamily="34" charset="0"/>
              <a:buChar char="•"/>
            </a:pPr>
            <a:r>
              <a:rPr lang="en-US" b="0">
                <a:latin typeface="Roboto"/>
                <a:ea typeface="Roboto"/>
                <a:cs typeface="Roboto"/>
              </a:rPr>
              <a:t>IT risk assessments for sensitive systems</a:t>
            </a:r>
          </a:p>
          <a:p>
            <a:pPr>
              <a:buFont typeface="Arial" panose="020B0604020202020204" pitchFamily="34" charset="0"/>
              <a:buChar char="•"/>
            </a:pPr>
            <a:r>
              <a:rPr lang="en-US" b="0">
                <a:latin typeface="Roboto"/>
                <a:ea typeface="Roboto"/>
                <a:cs typeface="Roboto"/>
              </a:rPr>
              <a:t>Quarterly updates for any open findings</a:t>
            </a:r>
          </a:p>
          <a:p>
            <a:pPr>
              <a:buFont typeface="Arial" panose="020B0604020202020204" pitchFamily="34" charset="0"/>
              <a:buChar char="•"/>
            </a:pPr>
            <a:r>
              <a:rPr lang="en-US" b="0">
                <a:latin typeface="Roboto"/>
                <a:ea typeface="Roboto"/>
                <a:cs typeface="Roboto"/>
              </a:rPr>
              <a:t>Self assessment completed – requires full completion: pass/fail</a:t>
            </a:r>
          </a:p>
          <a:p>
            <a:pPr>
              <a:buFont typeface="Arial" panose="020B0604020202020204" pitchFamily="34" charset="0"/>
              <a:buChar char="•"/>
            </a:pPr>
            <a:r>
              <a:rPr lang="en-US" b="0">
                <a:latin typeface="Roboto"/>
                <a:ea typeface="Roboto"/>
                <a:cs typeface="Roboto"/>
              </a:rPr>
              <a:t>ISO reports to the agency head </a:t>
            </a:r>
          </a:p>
          <a:p>
            <a:pPr>
              <a:buFont typeface="Arial" panose="020B0604020202020204" pitchFamily="34" charset="0"/>
              <a:buChar char="•"/>
            </a:pPr>
            <a:r>
              <a:rPr lang="en-US" b="0">
                <a:latin typeface="Roboto"/>
                <a:ea typeface="Roboto"/>
                <a:cs typeface="Roboto"/>
              </a:rPr>
              <a:t>ISO certification</a:t>
            </a:r>
          </a:p>
          <a:p>
            <a:endParaRPr lang="en-US"/>
          </a:p>
          <a:p>
            <a:endParaRPr lang="en-US"/>
          </a:p>
          <a:p>
            <a:pPr marL="0" indent="0">
              <a:buNone/>
            </a:pPr>
            <a:endParaRPr lang="en-US"/>
          </a:p>
          <a:p>
            <a:endParaRPr lang="en-US"/>
          </a:p>
        </p:txBody>
      </p:sp>
      <p:sp>
        <p:nvSpPr>
          <p:cNvPr id="4" name="Slide Number Placeholder 3">
            <a:extLst>
              <a:ext uri="{FF2B5EF4-FFF2-40B4-BE49-F238E27FC236}">
                <a16:creationId xmlns:a16="http://schemas.microsoft.com/office/drawing/2014/main" id="{37231536-34DC-0834-4350-38737C53115B}"/>
              </a:ext>
            </a:extLst>
          </p:cNvPr>
          <p:cNvSpPr>
            <a:spLocks noGrp="1"/>
          </p:cNvSpPr>
          <p:nvPr>
            <p:ph type="sldNum" sz="quarter" idx="12"/>
          </p:nvPr>
        </p:nvSpPr>
        <p:spPr/>
        <p:txBody>
          <a:bodyPr/>
          <a:lstStyle/>
          <a:p>
            <a:fld id="{1A1EC0E7-FF72-4BE3-A4A5-0055DC37EE8E}" type="slidenum">
              <a:rPr lang="en-US" smtClean="0"/>
              <a:t>8</a:t>
            </a:fld>
            <a:endParaRPr lang="en-US"/>
          </a:p>
        </p:txBody>
      </p:sp>
    </p:spTree>
    <p:extLst>
      <p:ext uri="{BB962C8B-B14F-4D97-AF65-F5344CB8AC3E}">
        <p14:creationId xmlns:p14="http://schemas.microsoft.com/office/powerpoint/2010/main" val="265179821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323C20-E398-9B4E-FE9D-5F1136D247FC}"/>
              </a:ext>
            </a:extLst>
          </p:cNvPr>
          <p:cNvSpPr>
            <a:spLocks noGrp="1"/>
          </p:cNvSpPr>
          <p:nvPr>
            <p:ph type="title"/>
          </p:nvPr>
        </p:nvSpPr>
        <p:spPr>
          <a:xfrm>
            <a:off x="670560" y="0"/>
            <a:ext cx="11521440" cy="1280160"/>
          </a:xfrm>
        </p:spPr>
        <p:txBody>
          <a:bodyPr anchor="b"/>
          <a:lstStyle/>
          <a:p>
            <a:r>
              <a:rPr lang="en-US">
                <a:latin typeface="Roboto"/>
                <a:ea typeface="Roboto"/>
                <a:cs typeface="Roboto"/>
              </a:rPr>
              <a:t>2026 InfoSec program compliance</a:t>
            </a:r>
          </a:p>
        </p:txBody>
      </p:sp>
      <p:sp>
        <p:nvSpPr>
          <p:cNvPr id="3" name="Content Placeholder 2">
            <a:extLst>
              <a:ext uri="{FF2B5EF4-FFF2-40B4-BE49-F238E27FC236}">
                <a16:creationId xmlns:a16="http://schemas.microsoft.com/office/drawing/2014/main" id="{7DD15CFB-E6DB-883E-5D2E-5BB733717A9C}"/>
              </a:ext>
            </a:extLst>
          </p:cNvPr>
          <p:cNvSpPr>
            <a:spLocks noGrp="1"/>
          </p:cNvSpPr>
          <p:nvPr>
            <p:ph idx="1"/>
          </p:nvPr>
        </p:nvSpPr>
        <p:spPr>
          <a:xfrm>
            <a:off x="670560" y="1443933"/>
            <a:ext cx="9652000" cy="4351338"/>
          </a:xfrm>
        </p:spPr>
        <p:txBody>
          <a:bodyPr vert="horz" lIns="91440" tIns="45720" rIns="91440" bIns="45720" rtlCol="0">
            <a:noAutofit/>
          </a:bodyPr>
          <a:lstStyle/>
          <a:p>
            <a:pPr marL="0" indent="0">
              <a:buNone/>
            </a:pPr>
            <a:r>
              <a:rPr lang="en-US">
                <a:latin typeface="Roboto"/>
                <a:ea typeface="Roboto"/>
                <a:cs typeface="Roboto"/>
              </a:rPr>
              <a:t>Metrics monitored and reported in the annual report, but not part of the included in overall grade and annual IT strategic plans (ITSP)</a:t>
            </a:r>
          </a:p>
          <a:p>
            <a:pPr marL="0" indent="0">
              <a:buNone/>
            </a:pPr>
            <a:endParaRPr lang="en-US"/>
          </a:p>
          <a:p>
            <a:pPr>
              <a:buFont typeface="Arial" panose="020B0604020202020204" pitchFamily="34" charset="0"/>
              <a:buChar char="•"/>
            </a:pPr>
            <a:r>
              <a:rPr lang="en-US" b="0">
                <a:latin typeface="Roboto"/>
                <a:ea typeface="Roboto"/>
                <a:cs typeface="Roboto"/>
              </a:rPr>
              <a:t>Current SAT campaign and plan (due no later than Jan. 29, 2027)</a:t>
            </a:r>
          </a:p>
          <a:p>
            <a:pPr lvl="1">
              <a:buFont typeface="Arial" panose="020B0604020202020204" pitchFamily="34" charset="0"/>
              <a:buChar char="•"/>
            </a:pPr>
            <a:r>
              <a:rPr lang="en-US" sz="2000" b="0">
                <a:latin typeface="Roboto"/>
                <a:ea typeface="Roboto"/>
                <a:cs typeface="Roboto"/>
              </a:rPr>
              <a:t>30-day lag to any programs that run in December and new hires </a:t>
            </a:r>
            <a:endParaRPr lang="en-US" sz="2000">
              <a:cs typeface="Roboto"/>
            </a:endParaRPr>
          </a:p>
          <a:p>
            <a:pPr>
              <a:buFont typeface="Arial" panose="020B0604020202020204" pitchFamily="34" charset="0"/>
              <a:buChar char="•"/>
            </a:pPr>
            <a:r>
              <a:rPr lang="en-US" b="0">
                <a:latin typeface="Roboto"/>
                <a:ea typeface="Roboto"/>
                <a:cs typeface="Roboto"/>
              </a:rPr>
              <a:t>Approved and current security exceptions</a:t>
            </a:r>
          </a:p>
          <a:p>
            <a:pPr marL="0" indent="0">
              <a:buNone/>
            </a:pPr>
            <a:endParaRPr lang="en-US"/>
          </a:p>
        </p:txBody>
      </p:sp>
      <p:sp>
        <p:nvSpPr>
          <p:cNvPr id="4" name="Slide Number Placeholder 3">
            <a:extLst>
              <a:ext uri="{FF2B5EF4-FFF2-40B4-BE49-F238E27FC236}">
                <a16:creationId xmlns:a16="http://schemas.microsoft.com/office/drawing/2014/main" id="{BE431B74-D046-28FC-D354-5F973B395495}"/>
              </a:ext>
            </a:extLst>
          </p:cNvPr>
          <p:cNvSpPr>
            <a:spLocks noGrp="1"/>
          </p:cNvSpPr>
          <p:nvPr>
            <p:ph type="sldNum" sz="quarter" idx="12"/>
          </p:nvPr>
        </p:nvSpPr>
        <p:spPr/>
        <p:txBody>
          <a:bodyPr/>
          <a:lstStyle/>
          <a:p>
            <a:fld id="{1A1EC0E7-FF72-4BE3-A4A5-0055DC37EE8E}" type="slidenum">
              <a:rPr lang="en-US" smtClean="0"/>
              <a:t>9</a:t>
            </a:fld>
            <a:endParaRPr lang="en-US"/>
          </a:p>
        </p:txBody>
      </p:sp>
    </p:spTree>
    <p:extLst>
      <p:ext uri="{BB962C8B-B14F-4D97-AF65-F5344CB8AC3E}">
        <p14:creationId xmlns:p14="http://schemas.microsoft.com/office/powerpoint/2010/main" val="20660342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FC8A46-A518-BD1F-4449-2AD0DB652DD1}"/>
              </a:ext>
            </a:extLst>
          </p:cNvPr>
          <p:cNvSpPr>
            <a:spLocks noGrp="1"/>
          </p:cNvSpPr>
          <p:nvPr>
            <p:ph type="title"/>
          </p:nvPr>
        </p:nvSpPr>
        <p:spPr>
          <a:xfrm>
            <a:off x="670560" y="0"/>
            <a:ext cx="11521440" cy="1325563"/>
          </a:xfrm>
        </p:spPr>
        <p:txBody>
          <a:bodyPr anchor="b"/>
          <a:lstStyle/>
          <a:p>
            <a:r>
              <a:rPr lang="en-US">
                <a:latin typeface="Roboto"/>
                <a:ea typeface="Roboto"/>
                <a:cs typeface="Roboto"/>
              </a:rPr>
              <a:t>Third-party compliance </a:t>
            </a:r>
          </a:p>
        </p:txBody>
      </p:sp>
      <p:sp>
        <p:nvSpPr>
          <p:cNvPr id="3" name="Content Placeholder 2">
            <a:extLst>
              <a:ext uri="{FF2B5EF4-FFF2-40B4-BE49-F238E27FC236}">
                <a16:creationId xmlns:a16="http://schemas.microsoft.com/office/drawing/2014/main" id="{F8B7ED80-138B-75E9-B3C6-73954978DFBA}"/>
              </a:ext>
            </a:extLst>
          </p:cNvPr>
          <p:cNvSpPr>
            <a:spLocks noGrp="1"/>
          </p:cNvSpPr>
          <p:nvPr>
            <p:ph idx="1"/>
          </p:nvPr>
        </p:nvSpPr>
        <p:spPr>
          <a:xfrm>
            <a:off x="801048" y="1504368"/>
            <a:ext cx="9652000" cy="4351338"/>
          </a:xfrm>
        </p:spPr>
        <p:txBody>
          <a:bodyPr vert="horz" lIns="91440" tIns="45720" rIns="91440" bIns="45720" rtlCol="0">
            <a:normAutofit/>
          </a:bodyPr>
          <a:lstStyle/>
          <a:p>
            <a:pPr>
              <a:buFont typeface="Arial" panose="020B0604020202020204" pitchFamily="34" charset="0"/>
              <a:buChar char="•"/>
            </a:pPr>
            <a:r>
              <a:rPr lang="en-US" b="0">
                <a:latin typeface="Roboto"/>
                <a:ea typeface="Roboto"/>
                <a:cs typeface="Roboto"/>
              </a:rPr>
              <a:t>Vendor SOC 1s delivered in September. New reports available for reviews. </a:t>
            </a:r>
            <a:endParaRPr lang="en-US"/>
          </a:p>
          <a:p>
            <a:pPr lvl="1">
              <a:buFont typeface="Arial" panose="020B0604020202020204" pitchFamily="34" charset="0"/>
              <a:buChar char="•"/>
            </a:pPr>
            <a:r>
              <a:rPr lang="en-US" b="0">
                <a:latin typeface="Roboto"/>
                <a:ea typeface="Roboto"/>
                <a:cs typeface="Roboto"/>
              </a:rPr>
              <a:t>Please coordinate reviews with governance. </a:t>
            </a:r>
            <a:endParaRPr lang="en-US">
              <a:cs typeface="Roboto" panose="02000000000000000000" pitchFamily="2" charset="0"/>
            </a:endParaRPr>
          </a:p>
          <a:p>
            <a:pPr>
              <a:buFont typeface="Arial" panose="020B0604020202020204" pitchFamily="34" charset="0"/>
              <a:buChar char="•"/>
            </a:pPr>
            <a:r>
              <a:rPr lang="en-US" b="0">
                <a:latin typeface="Roboto"/>
                <a:ea typeface="Roboto"/>
                <a:cs typeface="Roboto"/>
              </a:rPr>
              <a:t>Vendor SOC 2s are due Nov. 1 and will be available for review.</a:t>
            </a:r>
          </a:p>
          <a:p>
            <a:pPr>
              <a:buFont typeface="Arial" panose="020B0604020202020204" pitchFamily="34" charset="0"/>
              <a:buChar char="•"/>
            </a:pPr>
            <a:r>
              <a:rPr lang="en-US" b="0">
                <a:latin typeface="Roboto"/>
                <a:ea typeface="Roboto"/>
                <a:cs typeface="Roboto"/>
              </a:rPr>
              <a:t>Other teams supporting SOC reviews:</a:t>
            </a:r>
          </a:p>
          <a:p>
            <a:pPr lvl="1">
              <a:buFont typeface="Arial" panose="020B0604020202020204" pitchFamily="34" charset="0"/>
              <a:buChar char="•"/>
            </a:pPr>
            <a:r>
              <a:rPr lang="en-US">
                <a:latin typeface="Roboto"/>
                <a:ea typeface="Roboto"/>
                <a:cs typeface="Roboto"/>
              </a:rPr>
              <a:t>MSI audit/compliance*</a:t>
            </a:r>
          </a:p>
          <a:p>
            <a:pPr lvl="1">
              <a:buFont typeface="Arial" panose="020B0604020202020204" pitchFamily="34" charset="0"/>
              <a:buChar char="•"/>
            </a:pPr>
            <a:r>
              <a:rPr lang="en-US">
                <a:latin typeface="Roboto"/>
                <a:ea typeface="Roboto"/>
                <a:cs typeface="Roboto"/>
              </a:rPr>
              <a:t>COV Ramp</a:t>
            </a:r>
            <a:endParaRPr lang="en-US"/>
          </a:p>
          <a:p>
            <a:endParaRPr lang="en-US"/>
          </a:p>
          <a:p>
            <a:pPr marL="0" indent="0">
              <a:buNone/>
            </a:pPr>
            <a:r>
              <a:rPr lang="en-US">
                <a:solidFill>
                  <a:schemeClr val="accent3"/>
                </a:solidFill>
                <a:latin typeface="Roboto"/>
                <a:ea typeface="Roboto"/>
                <a:cs typeface="Roboto"/>
              </a:rPr>
              <a:t>*Supplier information available to ISOs on CENTER. Confirm access/contact MSI with any questions.  ISOs should be able to same/agency specific information.</a:t>
            </a:r>
          </a:p>
        </p:txBody>
      </p:sp>
      <p:sp>
        <p:nvSpPr>
          <p:cNvPr id="4" name="Slide Number Placeholder 3">
            <a:extLst>
              <a:ext uri="{FF2B5EF4-FFF2-40B4-BE49-F238E27FC236}">
                <a16:creationId xmlns:a16="http://schemas.microsoft.com/office/drawing/2014/main" id="{AEC8CC1D-5F4A-14B8-D3C7-6A8BB7B6E4C8}"/>
              </a:ext>
            </a:extLst>
          </p:cNvPr>
          <p:cNvSpPr>
            <a:spLocks noGrp="1"/>
          </p:cNvSpPr>
          <p:nvPr>
            <p:ph type="sldNum" sz="quarter" idx="12"/>
          </p:nvPr>
        </p:nvSpPr>
        <p:spPr/>
        <p:txBody>
          <a:bodyPr/>
          <a:lstStyle/>
          <a:p>
            <a:fld id="{1A1EC0E7-FF72-4BE3-A4A5-0055DC37EE8E}" type="slidenum">
              <a:rPr lang="en-US" smtClean="0"/>
              <a:t>10</a:t>
            </a:fld>
            <a:endParaRPr lang="en-US"/>
          </a:p>
        </p:txBody>
      </p:sp>
    </p:spTree>
    <p:extLst>
      <p:ext uri="{BB962C8B-B14F-4D97-AF65-F5344CB8AC3E}">
        <p14:creationId xmlns:p14="http://schemas.microsoft.com/office/powerpoint/2010/main" val="22962539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FC750-81F7-5058-451F-E88354438D87}"/>
              </a:ext>
            </a:extLst>
          </p:cNvPr>
          <p:cNvSpPr>
            <a:spLocks noGrp="1"/>
          </p:cNvSpPr>
          <p:nvPr>
            <p:ph type="title"/>
          </p:nvPr>
        </p:nvSpPr>
        <p:spPr/>
        <p:txBody>
          <a:bodyPr/>
          <a:lstStyle/>
          <a:p>
            <a:r>
              <a:rPr lang="en-US"/>
              <a:t>Security Awareness Training (SAT)</a:t>
            </a:r>
          </a:p>
        </p:txBody>
      </p:sp>
      <p:sp>
        <p:nvSpPr>
          <p:cNvPr id="3" name="Content Placeholder 2">
            <a:extLst>
              <a:ext uri="{FF2B5EF4-FFF2-40B4-BE49-F238E27FC236}">
                <a16:creationId xmlns:a16="http://schemas.microsoft.com/office/drawing/2014/main" id="{88973DBA-542A-2E5F-D3D1-1D89AD3AFB29}"/>
              </a:ext>
            </a:extLst>
          </p:cNvPr>
          <p:cNvSpPr>
            <a:spLocks noGrp="1"/>
          </p:cNvSpPr>
          <p:nvPr>
            <p:ph idx="1"/>
          </p:nvPr>
        </p:nvSpPr>
        <p:spPr>
          <a:xfrm>
            <a:off x="832644" y="1825625"/>
            <a:ext cx="10521156" cy="4351338"/>
          </a:xfrm>
        </p:spPr>
        <p:txBody>
          <a:bodyPr vert="horz" lIns="91440" tIns="45720" rIns="91440" bIns="45720" rtlCol="0">
            <a:noAutofit/>
          </a:bodyPr>
          <a:lstStyle/>
          <a:p>
            <a:r>
              <a:rPr lang="en-US" b="0">
                <a:latin typeface="Roboto"/>
                <a:ea typeface="Roboto"/>
                <a:cs typeface="Roboto"/>
              </a:rPr>
              <a:t>Role-based training </a:t>
            </a:r>
            <a:endParaRPr lang="en-US">
              <a:cs typeface="Roboto"/>
            </a:endParaRPr>
          </a:p>
          <a:p>
            <a:pPr lvl="1"/>
            <a:r>
              <a:rPr lang="en-US" sz="2000">
                <a:latin typeface="Roboto"/>
                <a:ea typeface="Roboto"/>
                <a:cs typeface="Roboto"/>
              </a:rPr>
              <a:t>Release</a:t>
            </a:r>
            <a:r>
              <a:rPr lang="en-US" sz="2000" b="0">
                <a:latin typeface="Roboto"/>
                <a:ea typeface="Roboto"/>
                <a:cs typeface="Roboto"/>
              </a:rPr>
              <a:t> in Q4</a:t>
            </a:r>
            <a:endParaRPr lang="en-US" sz="2000">
              <a:cs typeface="Roboto"/>
            </a:endParaRPr>
          </a:p>
          <a:p>
            <a:r>
              <a:rPr lang="en-US" b="0">
                <a:latin typeface="Roboto"/>
                <a:ea typeface="Roboto"/>
                <a:cs typeface="Roboto"/>
              </a:rPr>
              <a:t>SAT campaign has been launched</a:t>
            </a:r>
          </a:p>
          <a:p>
            <a:pPr lvl="1"/>
            <a:r>
              <a:rPr lang="en-US" sz="2000">
                <a:latin typeface="Roboto"/>
                <a:ea typeface="Roboto"/>
                <a:cs typeface="Roboto"/>
              </a:rPr>
              <a:t>Be</a:t>
            </a:r>
            <a:r>
              <a:rPr lang="en-US" sz="2000" b="0">
                <a:latin typeface="Roboto"/>
                <a:ea typeface="Roboto"/>
                <a:cs typeface="Roboto"/>
              </a:rPr>
              <a:t> sure to complete your organization SAT no later than </a:t>
            </a:r>
            <a:r>
              <a:rPr lang="en-US" sz="2000">
                <a:latin typeface="Roboto"/>
                <a:ea typeface="Roboto"/>
                <a:cs typeface="Roboto"/>
              </a:rPr>
              <a:t>Dec</a:t>
            </a:r>
            <a:r>
              <a:rPr lang="en-US" sz="2000" b="0">
                <a:latin typeface="Roboto"/>
                <a:ea typeface="Roboto"/>
                <a:cs typeface="Roboto"/>
              </a:rPr>
              <a:t>. </a:t>
            </a:r>
            <a:r>
              <a:rPr lang="en-US" sz="2000">
                <a:latin typeface="Roboto"/>
                <a:ea typeface="Roboto"/>
                <a:cs typeface="Roboto"/>
              </a:rPr>
              <a:t>31, 2026.</a:t>
            </a:r>
            <a:endParaRPr lang="en-US" sz="2000">
              <a:cs typeface="Roboto"/>
            </a:endParaRPr>
          </a:p>
          <a:p>
            <a:r>
              <a:rPr lang="en-US" b="0">
                <a:latin typeface="Roboto"/>
                <a:ea typeface="Roboto"/>
                <a:cs typeface="Roboto"/>
              </a:rPr>
              <a:t>Governance has reviewed and identified KB4 modules relevant to AI</a:t>
            </a:r>
          </a:p>
          <a:p>
            <a:pPr lvl="1"/>
            <a:r>
              <a:rPr lang="en-US" sz="2000">
                <a:latin typeface="Roboto"/>
                <a:ea typeface="Roboto"/>
                <a:cs typeface="Roboto"/>
              </a:rPr>
              <a:t>If</a:t>
            </a:r>
            <a:r>
              <a:rPr lang="en-US" sz="2000" b="0">
                <a:latin typeface="Roboto"/>
                <a:ea typeface="Roboto"/>
                <a:cs typeface="Roboto"/>
              </a:rPr>
              <a:t> haven’t received, expect that list to drop</a:t>
            </a:r>
            <a:endParaRPr lang="en-US" sz="2000">
              <a:cs typeface="Roboto"/>
            </a:endParaRPr>
          </a:p>
        </p:txBody>
      </p:sp>
      <p:sp>
        <p:nvSpPr>
          <p:cNvPr id="4" name="Slide Number Placeholder 3">
            <a:extLst>
              <a:ext uri="{FF2B5EF4-FFF2-40B4-BE49-F238E27FC236}">
                <a16:creationId xmlns:a16="http://schemas.microsoft.com/office/drawing/2014/main" id="{71EB4BA8-31DD-F719-9E1F-DF2CC5E61C4E}"/>
              </a:ext>
            </a:extLst>
          </p:cNvPr>
          <p:cNvSpPr>
            <a:spLocks noGrp="1"/>
          </p:cNvSpPr>
          <p:nvPr>
            <p:ph type="sldNum" sz="quarter" idx="12"/>
          </p:nvPr>
        </p:nvSpPr>
        <p:spPr/>
        <p:txBody>
          <a:bodyPr/>
          <a:lstStyle/>
          <a:p>
            <a:fld id="{1A1EC0E7-FF72-4BE3-A4A5-0055DC37EE8E}" type="slidenum">
              <a:rPr lang="en-US" smtClean="0"/>
              <a:t>11</a:t>
            </a:fld>
            <a:endParaRPr lang="en-US"/>
          </a:p>
        </p:txBody>
      </p:sp>
    </p:spTree>
    <p:extLst>
      <p:ext uri="{BB962C8B-B14F-4D97-AF65-F5344CB8AC3E}">
        <p14:creationId xmlns:p14="http://schemas.microsoft.com/office/powerpoint/2010/main" val="28085833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0FEC8-92AE-8E82-B1C5-949931BC3091}"/>
              </a:ext>
            </a:extLst>
          </p:cNvPr>
          <p:cNvSpPr>
            <a:spLocks noGrp="1"/>
          </p:cNvSpPr>
          <p:nvPr>
            <p:ph type="title"/>
          </p:nvPr>
        </p:nvSpPr>
        <p:spPr>
          <a:xfrm>
            <a:off x="670560" y="18255"/>
            <a:ext cx="11521440" cy="1325563"/>
          </a:xfrm>
        </p:spPr>
        <p:txBody>
          <a:bodyPr anchor="b"/>
          <a:lstStyle/>
          <a:p>
            <a:r>
              <a:rPr lang="en-US">
                <a:latin typeface="Roboto"/>
                <a:ea typeface="Roboto"/>
                <a:cs typeface="Roboto"/>
              </a:rPr>
              <a:t>2026-2028 Centralized ISO Security Services (CISS)</a:t>
            </a:r>
          </a:p>
        </p:txBody>
      </p:sp>
      <p:sp>
        <p:nvSpPr>
          <p:cNvPr id="3" name="Content Placeholder 2">
            <a:extLst>
              <a:ext uri="{FF2B5EF4-FFF2-40B4-BE49-F238E27FC236}">
                <a16:creationId xmlns:a16="http://schemas.microsoft.com/office/drawing/2014/main" id="{58023F6B-0087-76F1-F443-C3E57D4F80E4}"/>
              </a:ext>
            </a:extLst>
          </p:cNvPr>
          <p:cNvSpPr>
            <a:spLocks noGrp="1"/>
          </p:cNvSpPr>
          <p:nvPr>
            <p:ph idx="1"/>
          </p:nvPr>
        </p:nvSpPr>
        <p:spPr>
          <a:xfrm>
            <a:off x="828343" y="1525374"/>
            <a:ext cx="10744958" cy="4351338"/>
          </a:xfrm>
        </p:spPr>
        <p:txBody>
          <a:bodyPr vert="horz" lIns="91440" tIns="45720" rIns="91440" bIns="45720" rtlCol="0">
            <a:noAutofit/>
          </a:bodyPr>
          <a:lstStyle/>
          <a:p>
            <a:pPr>
              <a:buFont typeface="Arial" panose="020B0604020202020204" pitchFamily="34" charset="0"/>
              <a:buChar char="•"/>
            </a:pPr>
            <a:r>
              <a:rPr lang="en-US" sz="1800" b="0">
                <a:latin typeface="Roboto"/>
                <a:ea typeface="Roboto"/>
                <a:cs typeface="Roboto"/>
              </a:rPr>
              <a:t>New MOUs disseminated for renewals, requested response in September. </a:t>
            </a:r>
          </a:p>
          <a:p>
            <a:pPr>
              <a:buFont typeface="Arial" panose="020B0604020202020204" pitchFamily="34" charset="0"/>
              <a:buChar char="•"/>
            </a:pPr>
            <a:r>
              <a:rPr lang="en-US" sz="1800" b="0">
                <a:latin typeface="Roboto"/>
                <a:ea typeface="Roboto"/>
                <a:cs typeface="Roboto"/>
              </a:rPr>
              <a:t>If opted out, be sure to officially update IT risk plans and ISO services flag in Archer. </a:t>
            </a:r>
          </a:p>
          <a:p>
            <a:pPr lvl="1">
              <a:buFont typeface="Arial" panose="020B0604020202020204" pitchFamily="34" charset="0"/>
              <a:buChar char="•"/>
            </a:pPr>
            <a:r>
              <a:rPr lang="en-US" b="0">
                <a:latin typeface="Roboto"/>
                <a:ea typeface="Roboto"/>
                <a:cs typeface="Roboto"/>
              </a:rPr>
              <a:t>Please work with </a:t>
            </a:r>
            <a:r>
              <a:rPr lang="en-US">
                <a:latin typeface="Roboto"/>
                <a:ea typeface="Roboto"/>
                <a:cs typeface="Roboto"/>
              </a:rPr>
              <a:t>governance</a:t>
            </a:r>
            <a:r>
              <a:rPr lang="en-US" b="0">
                <a:latin typeface="Roboto"/>
                <a:ea typeface="Roboto"/>
                <a:cs typeface="Roboto"/>
              </a:rPr>
              <a:t> analyst to ensure Archer updates for these items align.</a:t>
            </a:r>
            <a:endParaRPr lang="en-US">
              <a:cs typeface="Roboto" panose="02000000000000000000" pitchFamily="2" charset="0"/>
            </a:endParaRPr>
          </a:p>
          <a:p>
            <a:pPr>
              <a:buFont typeface="Arial" panose="020B0604020202020204" pitchFamily="34" charset="0"/>
              <a:buChar char="•"/>
            </a:pPr>
            <a:r>
              <a:rPr lang="en-US" sz="1800" b="0">
                <a:latin typeface="Roboto"/>
                <a:ea typeface="Roboto"/>
                <a:cs typeface="Roboto"/>
              </a:rPr>
              <a:t>Goal is to send FY2027 invoices late Q4/early next quarter.</a:t>
            </a:r>
          </a:p>
          <a:p>
            <a:pPr lvl="1">
              <a:buFont typeface="Arial" panose="020B0604020202020204" pitchFamily="34" charset="0"/>
              <a:buChar char="•"/>
            </a:pPr>
            <a:r>
              <a:rPr lang="en-US" b="0">
                <a:latin typeface="Roboto"/>
                <a:ea typeface="Roboto"/>
                <a:cs typeface="Roboto"/>
              </a:rPr>
              <a:t>Fiscal year</a:t>
            </a:r>
            <a:r>
              <a:rPr lang="en-US">
                <a:latin typeface="Roboto"/>
                <a:ea typeface="Roboto"/>
                <a:cs typeface="Roboto"/>
              </a:rPr>
              <a:t>*</a:t>
            </a:r>
            <a:r>
              <a:rPr lang="en-US" b="0">
                <a:latin typeface="Roboto"/>
                <a:ea typeface="Roboto"/>
                <a:cs typeface="Roboto"/>
              </a:rPr>
              <a:t> activity does not always align with calendar year and/or note that VITA finance labels on the invoice. </a:t>
            </a:r>
            <a:endParaRPr lang="en-US">
              <a:latin typeface="Roboto"/>
              <a:ea typeface="Roboto"/>
              <a:cs typeface="Roboto"/>
            </a:endParaRPr>
          </a:p>
          <a:p>
            <a:pPr lvl="1">
              <a:buFont typeface="Arial" panose="020B0604020202020204" pitchFamily="34" charset="0"/>
              <a:buChar char="•"/>
            </a:pPr>
            <a:r>
              <a:rPr lang="en-US" b="0">
                <a:latin typeface="Roboto"/>
                <a:ea typeface="Roboto"/>
                <a:cs typeface="Roboto"/>
              </a:rPr>
              <a:t>If there are billing questions, please contact me or Mike Vannoy.  </a:t>
            </a:r>
            <a:endParaRPr lang="en-US">
              <a:cs typeface="Roboto"/>
            </a:endParaRPr>
          </a:p>
          <a:p>
            <a:pPr>
              <a:buFont typeface="Arial" panose="020B0604020202020204" pitchFamily="34" charset="0"/>
              <a:buChar char="•"/>
            </a:pPr>
            <a:r>
              <a:rPr lang="en-US" sz="1800" b="0">
                <a:latin typeface="Roboto"/>
                <a:ea typeface="Roboto"/>
                <a:cs typeface="Roboto"/>
              </a:rPr>
              <a:t>2027 IT audit/risk plans (opt-in/out form) are no later July 1, 2027 to accommodate Q1/Q2 budget planning compared to FY2028 activity. </a:t>
            </a:r>
          </a:p>
          <a:p>
            <a:pPr lvl="1">
              <a:buFont typeface="Arial" panose="020B0604020202020204" pitchFamily="34" charset="0"/>
              <a:buChar char="•"/>
            </a:pPr>
            <a:r>
              <a:rPr lang="en-US" b="0">
                <a:latin typeface="Roboto"/>
                <a:ea typeface="Roboto"/>
                <a:cs typeface="Roboto"/>
              </a:rPr>
              <a:t>Please work with finance, VITA</a:t>
            </a:r>
            <a:r>
              <a:rPr lang="en-US">
                <a:latin typeface="Roboto"/>
                <a:ea typeface="Roboto"/>
                <a:cs typeface="Roboto"/>
              </a:rPr>
              <a:t> and</a:t>
            </a:r>
            <a:r>
              <a:rPr lang="en-US" b="0">
                <a:latin typeface="Roboto"/>
                <a:ea typeface="Roboto"/>
                <a:cs typeface="Roboto"/>
              </a:rPr>
              <a:t> DBP for any budget adjustments desired (ITSP process).</a:t>
            </a:r>
            <a:endParaRPr lang="en-US">
              <a:cs typeface="Roboto"/>
            </a:endParaRPr>
          </a:p>
          <a:p>
            <a:pPr>
              <a:buFont typeface="Arial" panose="020B0604020202020204" pitchFamily="34" charset="0"/>
              <a:buChar char="•"/>
            </a:pPr>
            <a:r>
              <a:rPr lang="en-US" sz="1800" b="0">
                <a:latin typeface="Roboto"/>
                <a:ea typeface="Roboto"/>
                <a:cs typeface="Roboto"/>
              </a:rPr>
              <a:t>*Note fiscal year:  July 1- June 30</a:t>
            </a:r>
          </a:p>
        </p:txBody>
      </p:sp>
      <p:sp>
        <p:nvSpPr>
          <p:cNvPr id="4" name="Slide Number Placeholder 3">
            <a:extLst>
              <a:ext uri="{FF2B5EF4-FFF2-40B4-BE49-F238E27FC236}">
                <a16:creationId xmlns:a16="http://schemas.microsoft.com/office/drawing/2014/main" id="{B3A60C62-28DC-591B-21C5-9933EDBB4AA3}"/>
              </a:ext>
            </a:extLst>
          </p:cNvPr>
          <p:cNvSpPr>
            <a:spLocks noGrp="1"/>
          </p:cNvSpPr>
          <p:nvPr>
            <p:ph type="sldNum" sz="quarter" idx="12"/>
          </p:nvPr>
        </p:nvSpPr>
        <p:spPr/>
        <p:txBody>
          <a:bodyPr/>
          <a:lstStyle/>
          <a:p>
            <a:fld id="{1A1EC0E7-FF72-4BE3-A4A5-0055DC37EE8E}" type="slidenum">
              <a:rPr lang="en-US" smtClean="0"/>
              <a:t>12</a:t>
            </a:fld>
            <a:endParaRPr lang="en-US"/>
          </a:p>
        </p:txBody>
      </p:sp>
    </p:spTree>
    <p:extLst>
      <p:ext uri="{BB962C8B-B14F-4D97-AF65-F5344CB8AC3E}">
        <p14:creationId xmlns:p14="http://schemas.microsoft.com/office/powerpoint/2010/main" val="31494643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789BA47-0C5E-2485-E105-B99087938F92}"/>
              </a:ext>
            </a:extLst>
          </p:cNvPr>
          <p:cNvSpPr>
            <a:spLocks noGrp="1"/>
          </p:cNvSpPr>
          <p:nvPr>
            <p:ph type="ctrTitle"/>
          </p:nvPr>
        </p:nvSpPr>
        <p:spPr/>
        <p:txBody>
          <a:bodyPr/>
          <a:lstStyle/>
          <a:p>
            <a:r>
              <a:rPr lang="en-US">
                <a:latin typeface="Roboto"/>
                <a:ea typeface="Roboto"/>
                <a:cs typeface="Roboto"/>
              </a:rPr>
              <a:t>Security architecture</a:t>
            </a:r>
            <a:endParaRPr lang="en-US"/>
          </a:p>
        </p:txBody>
      </p:sp>
      <p:sp>
        <p:nvSpPr>
          <p:cNvPr id="3" name="Text Placeholder 2">
            <a:extLst>
              <a:ext uri="{FF2B5EF4-FFF2-40B4-BE49-F238E27FC236}">
                <a16:creationId xmlns:a16="http://schemas.microsoft.com/office/drawing/2014/main" id="{C3AFBCF0-3F76-4944-7B49-B0ACD37712E8}"/>
              </a:ext>
            </a:extLst>
          </p:cNvPr>
          <p:cNvSpPr>
            <a:spLocks noGrp="1"/>
          </p:cNvSpPr>
          <p:nvPr>
            <p:ph type="body" sz="quarter" idx="13"/>
          </p:nvPr>
        </p:nvSpPr>
        <p:spPr>
          <a:xfrm>
            <a:off x="1071560" y="4247594"/>
            <a:ext cx="5989637" cy="329472"/>
          </a:xfrm>
        </p:spPr>
        <p:txBody>
          <a:bodyPr vert="horz" lIns="91440" tIns="45720" rIns="91440" bIns="45720" rtlCol="0">
            <a:noAutofit/>
          </a:bodyPr>
          <a:lstStyle/>
          <a:p>
            <a:r>
              <a:rPr lang="en-US">
                <a:latin typeface="Roboto"/>
                <a:ea typeface="Roboto"/>
                <a:cs typeface="Roboto"/>
              </a:rPr>
              <a:t>Chandos Carrow</a:t>
            </a:r>
            <a:endParaRPr lang="en-US">
              <a:cs typeface="Roboto"/>
            </a:endParaRPr>
          </a:p>
        </p:txBody>
      </p:sp>
      <p:sp>
        <p:nvSpPr>
          <p:cNvPr id="7" name="Text Placeholder 4">
            <a:extLst>
              <a:ext uri="{FF2B5EF4-FFF2-40B4-BE49-F238E27FC236}">
                <a16:creationId xmlns:a16="http://schemas.microsoft.com/office/drawing/2014/main" id="{9F09888E-B79B-4BF3-6899-D34EF9D88E23}"/>
              </a:ext>
            </a:extLst>
          </p:cNvPr>
          <p:cNvSpPr txBox="1">
            <a:spLocks/>
          </p:cNvSpPr>
          <p:nvPr/>
        </p:nvSpPr>
        <p:spPr>
          <a:xfrm>
            <a:off x="1070863" y="5139051"/>
            <a:ext cx="5989637" cy="56515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accent3"/>
              </a:buClr>
              <a:buFontTx/>
              <a:buNone/>
              <a:defRPr sz="2000" b="1" kern="1200">
                <a:solidFill>
                  <a:schemeClr val="accent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Clr>
                <a:schemeClr val="accent3"/>
              </a:buClr>
              <a:buFontTx/>
              <a:buNone/>
              <a:defRPr sz="1800" kern="1200">
                <a:solidFill>
                  <a:schemeClr val="tx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90000"/>
              </a:lnSpc>
              <a:spcBef>
                <a:spcPts val="500"/>
              </a:spcBef>
              <a:buClr>
                <a:schemeClr val="accent3"/>
              </a:buClr>
              <a:buFont typeface="Wingdings" pitchFamily="2" charset="2"/>
              <a:buNone/>
              <a:defRPr sz="1800" kern="1200">
                <a:solidFill>
                  <a:schemeClr val="tx1"/>
                </a:solidFill>
                <a:latin typeface="Roboto" panose="02000000000000000000" pitchFamily="2" charset="0"/>
                <a:ea typeface="Roboto" panose="02000000000000000000" pitchFamily="2" charset="0"/>
                <a:cs typeface="+mn-cs"/>
              </a:defRPr>
            </a:lvl3pPr>
            <a:lvl4pPr marL="1371600" indent="0" algn="l" defTabSz="914400" rtl="0" eaLnBrk="1" latinLnBrk="0" hangingPunct="1">
              <a:lnSpc>
                <a:spcPct val="90000"/>
              </a:lnSpc>
              <a:spcBef>
                <a:spcPts val="500"/>
              </a:spcBef>
              <a:buClr>
                <a:schemeClr val="accent3"/>
              </a:buClr>
              <a:buFont typeface="Wingdings" pitchFamily="2" charset="2"/>
              <a:buNone/>
              <a:defRPr sz="1800" kern="1200">
                <a:solidFill>
                  <a:schemeClr val="tx1"/>
                </a:solidFill>
                <a:latin typeface="Roboto" panose="02000000000000000000" pitchFamily="2" charset="0"/>
                <a:ea typeface="Roboto" panose="02000000000000000000" pitchFamily="2" charset="0"/>
                <a:cs typeface="+mn-cs"/>
              </a:defRPr>
            </a:lvl4pPr>
            <a:lvl5pPr marL="1828800" indent="0" algn="l" defTabSz="914400" rtl="0" eaLnBrk="1" latinLnBrk="0" hangingPunct="1">
              <a:lnSpc>
                <a:spcPct val="90000"/>
              </a:lnSpc>
              <a:spcBef>
                <a:spcPts val="500"/>
              </a:spcBef>
              <a:buClr>
                <a:schemeClr val="accent3"/>
              </a:buClr>
              <a:buFont typeface="Wingdings" pitchFamily="2" charset="2"/>
              <a:buNone/>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0">
                <a:latin typeface="Roboto"/>
                <a:ea typeface="Roboto"/>
                <a:cs typeface="Roboto"/>
              </a:rPr>
              <a:t>Oct. 7, 2026</a:t>
            </a:r>
          </a:p>
        </p:txBody>
      </p:sp>
    </p:spTree>
    <p:extLst>
      <p:ext uri="{BB962C8B-B14F-4D97-AF65-F5344CB8AC3E}">
        <p14:creationId xmlns:p14="http://schemas.microsoft.com/office/powerpoint/2010/main" val="3040703524"/>
      </p:ext>
    </p:extLst>
  </p:cSld>
  <p:clrMapOvr>
    <a:masterClrMapping/>
  </p:clrMapOvr>
  <p:extLst>
    <p:ext uri="{6950BFC3-D8DA-4A85-94F7-54DA5524770B}">
      <p188:commentRel xmlns:p188="http://schemas.microsoft.com/office/powerpoint/2018/8/main" r:id="rId2"/>
    </p:ext>
  </p:extLs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BEB140D4-135C-6EF0-48A7-314401B86C40}"/>
              </a:ext>
            </a:extLst>
          </p:cNvPr>
          <p:cNvSpPr>
            <a:spLocks noGrp="1"/>
          </p:cNvSpPr>
          <p:nvPr>
            <p:ph type="title"/>
          </p:nvPr>
        </p:nvSpPr>
        <p:spPr>
          <a:xfrm>
            <a:off x="670560" y="0"/>
            <a:ext cx="11521440" cy="1280160"/>
          </a:xfrm>
        </p:spPr>
        <p:txBody>
          <a:bodyPr anchor="b"/>
          <a:lstStyle/>
          <a:p>
            <a:r>
              <a:rPr lang="en-US">
                <a:latin typeface="Roboto"/>
                <a:ea typeface="Roboto"/>
                <a:cs typeface="Roboto"/>
              </a:rPr>
              <a:t>Security architecture (SA) 2026 metrics</a:t>
            </a:r>
          </a:p>
        </p:txBody>
      </p:sp>
      <p:sp>
        <p:nvSpPr>
          <p:cNvPr id="6" name="Content Placeholder 4">
            <a:extLst>
              <a:ext uri="{FF2B5EF4-FFF2-40B4-BE49-F238E27FC236}">
                <a16:creationId xmlns:a16="http://schemas.microsoft.com/office/drawing/2014/main" id="{06237BF3-D2A0-CCB7-00C5-DF1A3C499454}"/>
              </a:ext>
            </a:extLst>
          </p:cNvPr>
          <p:cNvSpPr>
            <a:spLocks noGrp="1"/>
          </p:cNvSpPr>
          <p:nvPr>
            <p:ph idx="1"/>
          </p:nvPr>
        </p:nvSpPr>
        <p:spPr>
          <a:xfrm>
            <a:off x="670560" y="1531663"/>
            <a:ext cx="10683240" cy="4351338"/>
          </a:xfrm>
        </p:spPr>
        <p:txBody>
          <a:bodyPr vert="horz" lIns="91440" tIns="45720" rIns="91440" bIns="45720" rtlCol="0">
            <a:noAutofit/>
          </a:bodyPr>
          <a:lstStyle/>
          <a:p>
            <a:pPr marL="342900" indent="-342900">
              <a:lnSpc>
                <a:spcPct val="150000"/>
              </a:lnSpc>
              <a:buFont typeface="Arial" panose="020B0604020202020204" pitchFamily="34" charset="0"/>
              <a:buChar char="•"/>
            </a:pPr>
            <a:r>
              <a:rPr lang="en-US" b="0">
                <a:latin typeface="Roboto"/>
                <a:ea typeface="Roboto"/>
                <a:cs typeface="Roboto"/>
              </a:rPr>
              <a:t>Over 180 architecture overview documentation reviews</a:t>
            </a:r>
            <a:endParaRPr lang="en-US" b="0">
              <a:cs typeface="Roboto"/>
            </a:endParaRPr>
          </a:p>
          <a:p>
            <a:pPr marL="342900" indent="-342900">
              <a:lnSpc>
                <a:spcPct val="150000"/>
              </a:lnSpc>
              <a:buFont typeface="Arial" panose="020B0604020202020204" pitchFamily="34" charset="0"/>
              <a:buChar char="•"/>
            </a:pPr>
            <a:r>
              <a:rPr lang="en-US" b="0">
                <a:latin typeface="Roboto"/>
                <a:ea typeface="Roboto"/>
                <a:cs typeface="Roboto"/>
              </a:rPr>
              <a:t>Over 300 security baselines reviewed</a:t>
            </a:r>
          </a:p>
          <a:p>
            <a:pPr marL="342900" indent="-342900">
              <a:lnSpc>
                <a:spcPct val="150000"/>
              </a:lnSpc>
              <a:buFont typeface="Arial" panose="020B0604020202020204" pitchFamily="34" charset="0"/>
              <a:buChar char="•"/>
            </a:pPr>
            <a:r>
              <a:rPr lang="en-US" b="0">
                <a:latin typeface="Roboto"/>
                <a:ea typeface="Roboto"/>
                <a:cs typeface="Roboto"/>
              </a:rPr>
              <a:t>Over 440 security exceptions assessed</a:t>
            </a:r>
          </a:p>
          <a:p>
            <a:pPr marL="342900" indent="-342900">
              <a:lnSpc>
                <a:spcPct val="150000"/>
              </a:lnSpc>
              <a:buFont typeface="Arial" panose="020B0604020202020204" pitchFamily="34" charset="0"/>
              <a:buChar char="•"/>
            </a:pPr>
            <a:r>
              <a:rPr lang="en-US" b="0">
                <a:latin typeface="Roboto"/>
                <a:ea typeface="Roboto"/>
                <a:cs typeface="Roboto"/>
              </a:rPr>
              <a:t>Roughly 30 System Security Plans evaluated</a:t>
            </a:r>
            <a:endParaRPr lang="en-US" b="0">
              <a:cs typeface="Roboto"/>
            </a:endParaRPr>
          </a:p>
          <a:p>
            <a:pPr marL="342900" indent="-342900">
              <a:lnSpc>
                <a:spcPct val="150000"/>
              </a:lnSpc>
              <a:buFont typeface="Arial" panose="020B0604020202020204" pitchFamily="34" charset="0"/>
              <a:buChar char="•"/>
            </a:pPr>
            <a:r>
              <a:rPr lang="en-US" b="0">
                <a:latin typeface="Roboto"/>
                <a:ea typeface="Roboto"/>
                <a:cs typeface="Roboto"/>
              </a:rPr>
              <a:t>Over 180 Request Item/INC tickets assessed</a:t>
            </a:r>
          </a:p>
          <a:p>
            <a:pPr marL="342900" indent="-342900">
              <a:lnSpc>
                <a:spcPct val="150000"/>
              </a:lnSpc>
              <a:buFont typeface="Arial" panose="020B0604020202020204" pitchFamily="34" charset="0"/>
              <a:buChar char="•"/>
            </a:pPr>
            <a:r>
              <a:rPr lang="en-US" b="0">
                <a:latin typeface="Roboto"/>
                <a:ea typeface="Roboto"/>
                <a:cs typeface="Roboto"/>
              </a:rPr>
              <a:t>Over 380 Request For Solution DMND requests reviewed</a:t>
            </a:r>
          </a:p>
        </p:txBody>
      </p:sp>
      <p:sp>
        <p:nvSpPr>
          <p:cNvPr id="10" name="Slide Number Placeholder 9">
            <a:extLst>
              <a:ext uri="{FF2B5EF4-FFF2-40B4-BE49-F238E27FC236}">
                <a16:creationId xmlns:a16="http://schemas.microsoft.com/office/drawing/2014/main" id="{BBD1DADE-FA4E-745E-844C-8F54D8F5CEA6}"/>
              </a:ext>
            </a:extLst>
          </p:cNvPr>
          <p:cNvSpPr>
            <a:spLocks noGrp="1"/>
          </p:cNvSpPr>
          <p:nvPr>
            <p:ph type="sldNum" sz="quarter" idx="12"/>
          </p:nvPr>
        </p:nvSpPr>
        <p:spPr/>
        <p:txBody>
          <a:bodyPr/>
          <a:lstStyle/>
          <a:p>
            <a:fld id="{D68115AD-AE05-48D5-B11D-DF40358D657F}" type="slidenum">
              <a:rPr lang="en-US" smtClean="0"/>
              <a:t>14</a:t>
            </a:fld>
            <a:endParaRPr lang="en-US"/>
          </a:p>
        </p:txBody>
      </p:sp>
    </p:spTree>
    <p:extLst>
      <p:ext uri="{BB962C8B-B14F-4D97-AF65-F5344CB8AC3E}">
        <p14:creationId xmlns:p14="http://schemas.microsoft.com/office/powerpoint/2010/main" val="1527897979"/>
      </p:ext>
    </p:extLst>
  </p:cSld>
  <p:clrMapOvr>
    <a:masterClrMapping/>
  </p:clrMapOvr>
  <p:extLst>
    <p:ext uri="{6950BFC3-D8DA-4A85-94F7-54DA5524770B}">
      <p188:commentRel xmlns:p188="http://schemas.microsoft.com/office/powerpoint/2018/8/main" r:id="rId2"/>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9EE34F5-EF3B-FBBA-9DC7-8DEA8952CF36}"/>
              </a:ext>
            </a:extLst>
          </p:cNvPr>
          <p:cNvSpPr>
            <a:spLocks noGrp="1"/>
          </p:cNvSpPr>
          <p:nvPr>
            <p:ph type="title"/>
          </p:nvPr>
        </p:nvSpPr>
        <p:spPr>
          <a:xfrm>
            <a:off x="444342" y="0"/>
            <a:ext cx="11747658" cy="914400"/>
          </a:xfrm>
        </p:spPr>
        <p:txBody>
          <a:bodyPr anchor="b"/>
          <a:lstStyle/>
          <a:p>
            <a:r>
              <a:rPr lang="en-US">
                <a:latin typeface="Roboto"/>
                <a:ea typeface="Roboto"/>
                <a:cs typeface="Roboto"/>
              </a:rPr>
              <a:t>SA 2026 accomplishments</a:t>
            </a:r>
            <a:endParaRPr lang="en-US"/>
          </a:p>
        </p:txBody>
      </p:sp>
      <p:sp>
        <p:nvSpPr>
          <p:cNvPr id="9" name="Content Placeholder 2">
            <a:extLst>
              <a:ext uri="{FF2B5EF4-FFF2-40B4-BE49-F238E27FC236}">
                <a16:creationId xmlns:a16="http://schemas.microsoft.com/office/drawing/2014/main" id="{4457916E-1823-F025-A30C-0FDB3EBD90D7}"/>
              </a:ext>
            </a:extLst>
          </p:cNvPr>
          <p:cNvSpPr txBox="1">
            <a:spLocks/>
          </p:cNvSpPr>
          <p:nvPr/>
        </p:nvSpPr>
        <p:spPr>
          <a:xfrm>
            <a:off x="442914" y="1055365"/>
            <a:ext cx="11175345" cy="4351338"/>
          </a:xfrm>
          <a:prstGeom prst="rect">
            <a:avLst/>
          </a:prstGeom>
        </p:spPr>
        <p:txBody>
          <a:bodyPr vert="horz" lIns="91440" tIns="45720" rIns="91440" bIns="45720" numCol="2" spcCol="914400" rtlCol="0">
            <a:noAutofit/>
          </a:bodyPr>
          <a:lstStyle>
            <a:lvl1pPr marL="0" indent="0" algn="l" defTabSz="914400" rtl="0" eaLnBrk="1" latinLnBrk="0" hangingPunct="1">
              <a:lnSpc>
                <a:spcPct val="90000"/>
              </a:lnSpc>
              <a:spcBef>
                <a:spcPts val="1000"/>
              </a:spcBef>
              <a:buClr>
                <a:schemeClr val="accent3"/>
              </a:buClr>
              <a:buFontTx/>
              <a:buNone/>
              <a:defRPr sz="2000" b="1"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Clr>
                <a:schemeClr val="accent3"/>
              </a:buClr>
              <a:buFontTx/>
              <a:buNone/>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buFont typeface="Arial" panose="020B0604020202020204" pitchFamily="34" charset="0"/>
              <a:buChar char="•"/>
            </a:pPr>
            <a:r>
              <a:rPr lang="en-US" sz="1800">
                <a:latin typeface="Roboto"/>
                <a:ea typeface="Roboto"/>
                <a:cs typeface="Roboto"/>
              </a:rPr>
              <a:t>Reoccurring information security requirements for SEC530</a:t>
            </a:r>
          </a:p>
          <a:p>
            <a:pPr marL="742950" lvl="1" indent="-285750">
              <a:lnSpc>
                <a:spcPct val="100000"/>
              </a:lnSpc>
              <a:buFont typeface="Arial" panose="020B0604020202020204" pitchFamily="34" charset="0"/>
              <a:buChar char="•"/>
            </a:pPr>
            <a:r>
              <a:rPr lang="en-US">
                <a:latin typeface="Roboto"/>
                <a:ea typeface="Roboto"/>
                <a:cs typeface="Roboto"/>
              </a:rPr>
              <a:t>Document that identifies all events in SEC530 that have a reoccurring frequency</a:t>
            </a:r>
          </a:p>
          <a:p>
            <a:pPr marL="742950" lvl="1" indent="-285750">
              <a:lnSpc>
                <a:spcPct val="100000"/>
              </a:lnSpc>
              <a:buFont typeface="Arial" panose="020B0604020202020204" pitchFamily="34" charset="0"/>
              <a:buChar char="•"/>
            </a:pPr>
            <a:r>
              <a:rPr lang="en-US">
                <a:latin typeface="Roboto"/>
                <a:ea typeface="Roboto"/>
                <a:cs typeface="Roboto"/>
              </a:rPr>
              <a:t>Created document, but needs to be published</a:t>
            </a:r>
          </a:p>
          <a:p>
            <a:pPr marL="342900" indent="-342900">
              <a:lnSpc>
                <a:spcPct val="100000"/>
              </a:lnSpc>
              <a:buFont typeface="Arial" panose="020B0604020202020204" pitchFamily="34" charset="0"/>
              <a:buChar char="•"/>
            </a:pPr>
            <a:r>
              <a:rPr lang="en-US" sz="1800">
                <a:latin typeface="Roboto"/>
                <a:ea typeface="Roboto"/>
                <a:cs typeface="Roboto"/>
              </a:rPr>
              <a:t>Updated SSP templates</a:t>
            </a:r>
          </a:p>
          <a:p>
            <a:pPr marL="742950" lvl="1" indent="-285750">
              <a:lnSpc>
                <a:spcPct val="100000"/>
              </a:lnSpc>
              <a:buFont typeface="Arial" panose="020B0604020202020204" pitchFamily="34" charset="0"/>
              <a:buChar char="•"/>
            </a:pPr>
            <a:r>
              <a:rPr lang="en-US">
                <a:latin typeface="Roboto"/>
                <a:ea typeface="Roboto"/>
                <a:cs typeface="Roboto"/>
              </a:rPr>
              <a:t>Available on the VITA website</a:t>
            </a:r>
          </a:p>
          <a:p>
            <a:pPr marL="342900" indent="-342900">
              <a:lnSpc>
                <a:spcPct val="100000"/>
              </a:lnSpc>
              <a:buFont typeface="Arial" panose="020B0604020202020204" pitchFamily="34" charset="0"/>
              <a:buChar char="•"/>
            </a:pPr>
            <a:r>
              <a:rPr lang="en-US" sz="1800">
                <a:latin typeface="Roboto"/>
                <a:ea typeface="Roboto"/>
                <a:cs typeface="Roboto"/>
              </a:rPr>
              <a:t>Port baseline</a:t>
            </a:r>
          </a:p>
          <a:p>
            <a:pPr marL="742950" lvl="1" indent="-285750">
              <a:lnSpc>
                <a:spcPct val="100000"/>
              </a:lnSpc>
              <a:buFont typeface="Arial" panose="020B0604020202020204" pitchFamily="34" charset="0"/>
              <a:buChar char="•"/>
            </a:pPr>
            <a:r>
              <a:rPr lang="en-US">
                <a:latin typeface="Roboto"/>
                <a:ea typeface="Roboto"/>
                <a:cs typeface="Roboto"/>
              </a:rPr>
              <a:t>Identification of the accepted and unaccepted communications ports between the zones of the zero trust model</a:t>
            </a:r>
          </a:p>
          <a:p>
            <a:pPr marL="742950" lvl="1" indent="-285750">
              <a:lnSpc>
                <a:spcPct val="100000"/>
              </a:lnSpc>
              <a:buFont typeface="Arial" panose="020B0604020202020204" pitchFamily="34" charset="0"/>
              <a:buChar char="•"/>
            </a:pPr>
            <a:r>
              <a:rPr lang="en-US">
                <a:latin typeface="Roboto"/>
                <a:ea typeface="Roboto"/>
                <a:cs typeface="Roboto"/>
              </a:rPr>
              <a:t>Created document and is being used in the firewall rule requests review process</a:t>
            </a:r>
          </a:p>
          <a:p>
            <a:pPr lvl="1">
              <a:lnSpc>
                <a:spcPct val="100000"/>
              </a:lnSpc>
            </a:pPr>
            <a:endParaRPr lang="en-US">
              <a:latin typeface="Roboto"/>
              <a:ea typeface="Roboto"/>
              <a:cs typeface="Roboto"/>
            </a:endParaRPr>
          </a:p>
          <a:p>
            <a:pPr marL="342900" indent="-342900">
              <a:lnSpc>
                <a:spcPct val="100000"/>
              </a:lnSpc>
              <a:buFont typeface="Arial" panose="020B0604020202020204" pitchFamily="34" charset="0"/>
              <a:buChar char="•"/>
            </a:pPr>
            <a:r>
              <a:rPr lang="en-US" sz="1800">
                <a:latin typeface="Roboto"/>
                <a:ea typeface="Roboto"/>
                <a:cs typeface="Roboto"/>
              </a:rPr>
              <a:t>Entra ID process documentation</a:t>
            </a:r>
          </a:p>
          <a:p>
            <a:pPr marL="742950" lvl="1" indent="-285750">
              <a:lnSpc>
                <a:spcPct val="100000"/>
              </a:lnSpc>
              <a:buFont typeface="Arial" panose="020B0604020202020204" pitchFamily="34" charset="0"/>
              <a:buChar char="•"/>
            </a:pPr>
            <a:r>
              <a:rPr lang="en-US">
                <a:latin typeface="Roboto"/>
                <a:ea typeface="Roboto"/>
                <a:cs typeface="Roboto"/>
              </a:rPr>
              <a:t>Framework establishing how the various software as a services throughout the Commonwealth shall connect for identification and authorization purposes to the COV Entra ID</a:t>
            </a:r>
          </a:p>
          <a:p>
            <a:pPr marL="742950" lvl="1" indent="-285750">
              <a:lnSpc>
                <a:spcPct val="100000"/>
              </a:lnSpc>
              <a:buFont typeface="Arial" panose="020B0604020202020204" pitchFamily="34" charset="0"/>
              <a:buChar char="•"/>
            </a:pPr>
            <a:r>
              <a:rPr lang="en-US">
                <a:latin typeface="Roboto"/>
                <a:ea typeface="Roboto"/>
                <a:cs typeface="Roboto"/>
              </a:rPr>
              <a:t>Created documentation for process flow</a:t>
            </a:r>
          </a:p>
          <a:p>
            <a:pPr marL="742950" lvl="1" indent="-285750">
              <a:lnSpc>
                <a:spcPct val="100000"/>
              </a:lnSpc>
              <a:buFont typeface="Arial" panose="020B0604020202020204" pitchFamily="34" charset="0"/>
              <a:buChar char="•"/>
            </a:pPr>
            <a:r>
              <a:rPr lang="en-US">
                <a:latin typeface="Roboto"/>
                <a:ea typeface="Roboto"/>
                <a:cs typeface="Roboto"/>
              </a:rPr>
              <a:t>Updated Keystone Edge (KSE) knowledge base article (KBA)</a:t>
            </a:r>
          </a:p>
          <a:p>
            <a:pPr marL="342900" indent="-342900">
              <a:lnSpc>
                <a:spcPct val="100000"/>
              </a:lnSpc>
              <a:buFont typeface="Arial" panose="020B0604020202020204" pitchFamily="34" charset="0"/>
              <a:buChar char="•"/>
            </a:pPr>
            <a:r>
              <a:rPr lang="en-US" sz="1800">
                <a:latin typeface="Roboto"/>
                <a:ea typeface="Roboto"/>
                <a:cs typeface="Roboto"/>
              </a:rPr>
              <a:t>Enterprise SSP evaluation instructions</a:t>
            </a:r>
          </a:p>
          <a:p>
            <a:pPr marL="742950" lvl="1" indent="-285750">
              <a:lnSpc>
                <a:spcPct val="100000"/>
              </a:lnSpc>
              <a:buFont typeface="Arial" panose="020B0604020202020204" pitchFamily="34" charset="0"/>
              <a:buChar char="•"/>
            </a:pPr>
            <a:r>
              <a:rPr lang="en-US">
                <a:latin typeface="Roboto"/>
                <a:ea typeface="Roboto"/>
                <a:cs typeface="Roboto"/>
              </a:rPr>
              <a:t>Instructions for both suppliers and the evaluation team on how the SSP evaluation process operates and what goes into the creation of a SSP</a:t>
            </a:r>
          </a:p>
          <a:p>
            <a:pPr marL="742950" lvl="1" indent="-285750">
              <a:lnSpc>
                <a:spcPct val="100000"/>
              </a:lnSpc>
              <a:buFont typeface="Arial" panose="020B0604020202020204" pitchFamily="34" charset="0"/>
              <a:buChar char="•"/>
            </a:pPr>
            <a:r>
              <a:rPr lang="en-US">
                <a:latin typeface="Roboto"/>
                <a:ea typeface="Roboto"/>
                <a:cs typeface="Roboto"/>
              </a:rPr>
              <a:t>Created document and shared it with suppliers</a:t>
            </a:r>
          </a:p>
        </p:txBody>
      </p:sp>
      <p:sp>
        <p:nvSpPr>
          <p:cNvPr id="4" name="Slide Number Placeholder 3">
            <a:extLst>
              <a:ext uri="{FF2B5EF4-FFF2-40B4-BE49-F238E27FC236}">
                <a16:creationId xmlns:a16="http://schemas.microsoft.com/office/drawing/2014/main" id="{D01D07C7-CB43-93E4-2D05-0720CFB46B2A}"/>
              </a:ext>
            </a:extLst>
          </p:cNvPr>
          <p:cNvSpPr>
            <a:spLocks noGrp="1"/>
          </p:cNvSpPr>
          <p:nvPr>
            <p:ph type="sldNum" sz="quarter" idx="12"/>
          </p:nvPr>
        </p:nvSpPr>
        <p:spPr/>
        <p:txBody>
          <a:bodyPr/>
          <a:lstStyle/>
          <a:p>
            <a:fld id="{D68115AD-AE05-48D5-B11D-DF40358D657F}" type="slidenum">
              <a:rPr lang="en-US" smtClean="0"/>
              <a:t>15</a:t>
            </a:fld>
            <a:endParaRPr lang="en-US"/>
          </a:p>
        </p:txBody>
      </p:sp>
    </p:spTree>
    <p:extLst>
      <p:ext uri="{BB962C8B-B14F-4D97-AF65-F5344CB8AC3E}">
        <p14:creationId xmlns:p14="http://schemas.microsoft.com/office/powerpoint/2010/main" val="3518192257"/>
      </p:ext>
    </p:extLst>
  </p:cSld>
  <p:clrMapOvr>
    <a:masterClrMapping/>
  </p:clrMapOvr>
  <p:extLst>
    <p:ext uri="{6950BFC3-D8DA-4A85-94F7-54DA5524770B}">
      <p188:commentRel xmlns:p188="http://schemas.microsoft.com/office/powerpoint/2018/8/main" r:id="rId2"/>
    </p:ext>
  </p:extLs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4D7E3D3A-4406-C9A3-1F6B-4BE529DCAB13}"/>
              </a:ext>
            </a:extLst>
          </p:cNvPr>
          <p:cNvSpPr>
            <a:spLocks noGrp="1"/>
          </p:cNvSpPr>
          <p:nvPr>
            <p:ph type="title"/>
          </p:nvPr>
        </p:nvSpPr>
        <p:spPr>
          <a:xfrm>
            <a:off x="419101" y="191676"/>
            <a:ext cx="10896599" cy="581300"/>
          </a:xfrm>
        </p:spPr>
        <p:txBody>
          <a:bodyPr/>
          <a:lstStyle/>
          <a:p>
            <a:r>
              <a:rPr lang="en-US">
                <a:latin typeface="Roboto"/>
                <a:ea typeface="Roboto"/>
                <a:cs typeface="Roboto"/>
              </a:rPr>
              <a:t>SA 2027 goals</a:t>
            </a:r>
            <a:endParaRPr lang="en-US"/>
          </a:p>
        </p:txBody>
      </p:sp>
      <p:sp>
        <p:nvSpPr>
          <p:cNvPr id="9" name="Content Placeholder 2">
            <a:extLst>
              <a:ext uri="{FF2B5EF4-FFF2-40B4-BE49-F238E27FC236}">
                <a16:creationId xmlns:a16="http://schemas.microsoft.com/office/drawing/2014/main" id="{47383DD4-2F01-B22A-E8A8-047654EC5B2F}"/>
              </a:ext>
            </a:extLst>
          </p:cNvPr>
          <p:cNvSpPr txBox="1">
            <a:spLocks/>
          </p:cNvSpPr>
          <p:nvPr/>
        </p:nvSpPr>
        <p:spPr>
          <a:xfrm>
            <a:off x="419100" y="771403"/>
            <a:ext cx="11356008" cy="4256088"/>
          </a:xfrm>
          <a:prstGeom prst="rect">
            <a:avLst/>
          </a:prstGeom>
          <a:ln>
            <a:noFill/>
          </a:ln>
        </p:spPr>
        <p:txBody>
          <a:bodyPr vert="horz" lIns="91440" tIns="45720" rIns="91440" bIns="45720" rtlCol="0">
            <a:noAutofit/>
          </a:bodyPr>
          <a:lstStyle>
            <a:lvl1pPr marL="0" indent="0" algn="l" defTabSz="914400" rtl="0" eaLnBrk="1" latinLnBrk="0" hangingPunct="1">
              <a:lnSpc>
                <a:spcPct val="90000"/>
              </a:lnSpc>
              <a:spcBef>
                <a:spcPts val="1000"/>
              </a:spcBef>
              <a:buClr>
                <a:schemeClr val="accent3"/>
              </a:buClr>
              <a:buFontTx/>
              <a:buNone/>
              <a:defRPr sz="2000" b="1"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Clr>
                <a:schemeClr val="accent3"/>
              </a:buClr>
              <a:buFontTx/>
              <a:buNone/>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500"/>
              </a:spcBef>
              <a:buFont typeface="Arial" panose="020B0604020202020204" pitchFamily="34" charset="0"/>
              <a:buChar char="•"/>
            </a:pPr>
            <a:r>
              <a:rPr lang="en-US" sz="1800">
                <a:latin typeface="Roboto"/>
                <a:ea typeface="Roboto"/>
                <a:cs typeface="Roboto"/>
              </a:rPr>
              <a:t>Roles and responsibilities matrix for SEC530</a:t>
            </a:r>
            <a:endParaRPr lang="en-US">
              <a:cs typeface="Roboto" panose="02000000000000000000" pitchFamily="2" charset="0"/>
            </a:endParaRPr>
          </a:p>
          <a:p>
            <a:pPr marL="742950" lvl="1" indent="-285750">
              <a:lnSpc>
                <a:spcPct val="100000"/>
              </a:lnSpc>
              <a:buFont typeface="Arial" panose="020B0604020202020204" pitchFamily="34" charset="0"/>
              <a:buChar char="•"/>
            </a:pPr>
            <a:r>
              <a:rPr lang="en-US">
                <a:latin typeface="Roboto"/>
                <a:ea typeface="Roboto"/>
                <a:cs typeface="Roboto"/>
              </a:rPr>
              <a:t>Suggested distribution of responsibilities to roles for all controls and sub-controls within SEC530</a:t>
            </a:r>
          </a:p>
          <a:p>
            <a:pPr marL="742950" lvl="1" indent="-285750">
              <a:lnSpc>
                <a:spcPct val="100000"/>
              </a:lnSpc>
              <a:buFont typeface="Arial" panose="020B0604020202020204" pitchFamily="34" charset="0"/>
              <a:buChar char="•"/>
            </a:pPr>
            <a:r>
              <a:rPr lang="en-US">
                <a:latin typeface="Roboto"/>
                <a:ea typeface="Roboto"/>
                <a:cs typeface="Roboto"/>
              </a:rPr>
              <a:t>Matrix has been filled out, but needs to be reviewed and assessed before publishing</a:t>
            </a:r>
          </a:p>
          <a:p>
            <a:pPr marL="342900" indent="-342900">
              <a:lnSpc>
                <a:spcPct val="100000"/>
              </a:lnSpc>
              <a:spcBef>
                <a:spcPts val="500"/>
              </a:spcBef>
              <a:buFont typeface="Arial" panose="020B0604020202020204" pitchFamily="34" charset="0"/>
              <a:buChar char="•"/>
            </a:pPr>
            <a:r>
              <a:rPr lang="en-US" sz="1800">
                <a:latin typeface="Roboto"/>
                <a:ea typeface="Roboto"/>
                <a:cs typeface="Roboto"/>
              </a:rPr>
              <a:t>Entra ID process documentation</a:t>
            </a:r>
          </a:p>
          <a:p>
            <a:pPr marL="742950" lvl="1" indent="-285750">
              <a:lnSpc>
                <a:spcPct val="100000"/>
              </a:lnSpc>
              <a:buFont typeface="Arial" panose="020B0604020202020204" pitchFamily="34" charset="0"/>
              <a:buChar char="•"/>
            </a:pPr>
            <a:r>
              <a:rPr lang="en-US">
                <a:latin typeface="Roboto"/>
                <a:ea typeface="Roboto"/>
                <a:cs typeface="Roboto"/>
              </a:rPr>
              <a:t>Framework establishing how the various software as a services throughout the Commonwealth shall connect for identification and authorization purposes to the COV Entra ID</a:t>
            </a:r>
          </a:p>
          <a:p>
            <a:pPr marL="742950" lvl="1" indent="-285750">
              <a:lnSpc>
                <a:spcPct val="100000"/>
              </a:lnSpc>
              <a:buFont typeface="Arial" panose="020B0604020202020204" pitchFamily="34" charset="0"/>
              <a:buChar char="•"/>
            </a:pPr>
            <a:r>
              <a:rPr lang="en-US">
                <a:latin typeface="Roboto"/>
                <a:ea typeface="Roboto"/>
                <a:cs typeface="Roboto"/>
              </a:rPr>
              <a:t>Working on putting application registration into Archer</a:t>
            </a:r>
          </a:p>
          <a:p>
            <a:pPr marL="742950" lvl="1" indent="-285750">
              <a:lnSpc>
                <a:spcPct val="100000"/>
              </a:lnSpc>
              <a:buFont typeface="Arial" panose="020B0604020202020204" pitchFamily="34" charset="0"/>
              <a:buChar char="•"/>
            </a:pPr>
            <a:r>
              <a:rPr lang="en-US">
                <a:latin typeface="Roboto"/>
                <a:ea typeface="Roboto"/>
                <a:cs typeface="Roboto"/>
              </a:rPr>
              <a:t>Working on recertification process</a:t>
            </a:r>
          </a:p>
          <a:p>
            <a:pPr marL="342900" indent="-342900">
              <a:lnSpc>
                <a:spcPct val="100000"/>
              </a:lnSpc>
              <a:spcBef>
                <a:spcPts val="500"/>
              </a:spcBef>
              <a:buFont typeface="Arial" panose="020B0604020202020204" pitchFamily="34" charset="0"/>
              <a:buChar char="•"/>
            </a:pPr>
            <a:r>
              <a:rPr lang="en-US" sz="1800">
                <a:latin typeface="Roboto"/>
                <a:ea typeface="Roboto"/>
                <a:cs typeface="Roboto"/>
              </a:rPr>
              <a:t>Control assessment forms</a:t>
            </a:r>
          </a:p>
          <a:p>
            <a:pPr marL="742950" lvl="1" indent="-285750">
              <a:lnSpc>
                <a:spcPct val="100000"/>
              </a:lnSpc>
              <a:buFont typeface="Arial" panose="020B0604020202020204" pitchFamily="34" charset="0"/>
              <a:buChar char="•"/>
            </a:pPr>
            <a:r>
              <a:rPr lang="en-US">
                <a:latin typeface="Roboto"/>
                <a:ea typeface="Roboto"/>
                <a:cs typeface="Roboto"/>
              </a:rPr>
              <a:t>Forms to assist those with being compliant to CA-2</a:t>
            </a:r>
          </a:p>
          <a:p>
            <a:pPr marL="342900" indent="-342900">
              <a:lnSpc>
                <a:spcPct val="100000"/>
              </a:lnSpc>
              <a:spcBef>
                <a:spcPts val="500"/>
              </a:spcBef>
              <a:buFont typeface="Arial" panose="020B0604020202020204" pitchFamily="34" charset="0"/>
              <a:buChar char="•"/>
            </a:pPr>
            <a:r>
              <a:rPr lang="en-US" sz="1800">
                <a:latin typeface="Roboto"/>
                <a:ea typeface="Roboto"/>
                <a:cs typeface="Roboto"/>
              </a:rPr>
              <a:t>Baseline instructions</a:t>
            </a:r>
          </a:p>
          <a:p>
            <a:pPr marL="742950" lvl="1" indent="-285750">
              <a:lnSpc>
                <a:spcPct val="100000"/>
              </a:lnSpc>
              <a:buFont typeface="Arial" panose="020B0604020202020204" pitchFamily="34" charset="0"/>
              <a:buChar char="•"/>
            </a:pPr>
            <a:r>
              <a:rPr lang="en-US">
                <a:latin typeface="Roboto"/>
                <a:ea typeface="Roboto"/>
                <a:cs typeface="Roboto"/>
              </a:rPr>
              <a:t>Instructions for both suppliers and the Baseline Steering Committee on how the baseline process operates and what goes into a baseline</a:t>
            </a:r>
          </a:p>
          <a:p>
            <a:pPr marL="342900" indent="-342900">
              <a:lnSpc>
                <a:spcPct val="100000"/>
              </a:lnSpc>
              <a:spcBef>
                <a:spcPts val="500"/>
              </a:spcBef>
              <a:buFont typeface="Arial" panose="020B0604020202020204" pitchFamily="34" charset="0"/>
              <a:buChar char="•"/>
            </a:pPr>
            <a:r>
              <a:rPr lang="en-US" sz="1800">
                <a:latin typeface="Roboto"/>
                <a:ea typeface="Roboto"/>
                <a:cs typeface="Roboto"/>
              </a:rPr>
              <a:t>Security exceptions FAQ</a:t>
            </a:r>
          </a:p>
          <a:p>
            <a:pPr marL="742950" lvl="1" indent="-285750">
              <a:lnSpc>
                <a:spcPct val="100000"/>
              </a:lnSpc>
              <a:buFont typeface="Arial" panose="020B0604020202020204" pitchFamily="34" charset="0"/>
              <a:buChar char="•"/>
            </a:pPr>
            <a:r>
              <a:rPr lang="en-US">
                <a:latin typeface="Roboto"/>
                <a:ea typeface="Roboto"/>
                <a:cs typeface="Roboto"/>
              </a:rPr>
              <a:t>Develop a FAQ for security exceptions to streamline the process, minimize unnecessary requests and reduce back‑and‑forth with agencies</a:t>
            </a:r>
          </a:p>
        </p:txBody>
      </p:sp>
      <p:sp>
        <p:nvSpPr>
          <p:cNvPr id="4" name="Slide Number Placeholder 3">
            <a:extLst>
              <a:ext uri="{FF2B5EF4-FFF2-40B4-BE49-F238E27FC236}">
                <a16:creationId xmlns:a16="http://schemas.microsoft.com/office/drawing/2014/main" id="{E270951D-3071-BF0A-9D3C-F6726325A0C2}"/>
              </a:ext>
            </a:extLst>
          </p:cNvPr>
          <p:cNvSpPr>
            <a:spLocks noGrp="1"/>
          </p:cNvSpPr>
          <p:nvPr>
            <p:ph type="sldNum" sz="quarter" idx="12"/>
          </p:nvPr>
        </p:nvSpPr>
        <p:spPr/>
        <p:txBody>
          <a:bodyPr/>
          <a:lstStyle/>
          <a:p>
            <a:fld id="{D68115AD-AE05-48D5-B11D-DF40358D657F}" type="slidenum">
              <a:rPr lang="en-US" smtClean="0"/>
              <a:t>16</a:t>
            </a:fld>
            <a:endParaRPr lang="en-US"/>
          </a:p>
        </p:txBody>
      </p:sp>
    </p:spTree>
    <p:extLst>
      <p:ext uri="{BB962C8B-B14F-4D97-AF65-F5344CB8AC3E}">
        <p14:creationId xmlns:p14="http://schemas.microsoft.com/office/powerpoint/2010/main" val="52184438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F914167D-C76F-1AD5-BD73-7F6475EF0DBC}"/>
              </a:ext>
            </a:extLst>
          </p:cNvPr>
          <p:cNvSpPr>
            <a:spLocks noGrp="1"/>
          </p:cNvSpPr>
          <p:nvPr>
            <p:ph type="ctrTitle"/>
          </p:nvPr>
        </p:nvSpPr>
        <p:spPr/>
        <p:txBody>
          <a:bodyPr/>
          <a:lstStyle/>
          <a:p>
            <a:r>
              <a:rPr lang="en-US">
                <a:latin typeface="Roboto"/>
                <a:ea typeface="Roboto"/>
                <a:cs typeface="Roboto"/>
              </a:rPr>
              <a:t>Centralized IT security audit service</a:t>
            </a:r>
          </a:p>
        </p:txBody>
      </p:sp>
      <p:sp>
        <p:nvSpPr>
          <p:cNvPr id="3" name="Text Placeholder 2">
            <a:extLst>
              <a:ext uri="{FF2B5EF4-FFF2-40B4-BE49-F238E27FC236}">
                <a16:creationId xmlns:a16="http://schemas.microsoft.com/office/drawing/2014/main" id="{F087A9FC-2608-9442-CF70-C4A4D8E3DBD0}"/>
              </a:ext>
            </a:extLst>
          </p:cNvPr>
          <p:cNvSpPr>
            <a:spLocks noGrp="1"/>
          </p:cNvSpPr>
          <p:nvPr>
            <p:ph type="body" sz="quarter" idx="13"/>
          </p:nvPr>
        </p:nvSpPr>
        <p:spPr>
          <a:xfrm>
            <a:off x="1070867" y="3572976"/>
            <a:ext cx="5989637" cy="2083247"/>
          </a:xfrm>
        </p:spPr>
        <p:txBody>
          <a:bodyPr vert="horz" lIns="91440" tIns="45720" rIns="91440" bIns="45720" rtlCol="0">
            <a:noAutofit/>
          </a:bodyPr>
          <a:lstStyle/>
          <a:p>
            <a:pPr lvl="0">
              <a:buClr>
                <a:srgbClr val="920075"/>
              </a:buClr>
              <a:defRPr/>
            </a:pPr>
            <a:r>
              <a:rPr lang="en-US">
                <a:solidFill>
                  <a:srgbClr val="414042"/>
                </a:solidFill>
                <a:latin typeface="Roboto"/>
                <a:ea typeface="Roboto"/>
                <a:cs typeface="Roboto"/>
              </a:rPr>
              <a:t>Mark McCreary, CISA®, CISSP®, CISM®</a:t>
            </a:r>
          </a:p>
          <a:p>
            <a:pPr>
              <a:buClr>
                <a:srgbClr val="920075"/>
              </a:buClr>
              <a:defRPr/>
            </a:pPr>
            <a:r>
              <a:rPr lang="en-US">
                <a:solidFill>
                  <a:srgbClr val="414042"/>
                </a:solidFill>
                <a:latin typeface="Roboto"/>
                <a:ea typeface="Roboto"/>
                <a:cs typeface="Roboto"/>
              </a:rPr>
              <a:t>Director</a:t>
            </a:r>
            <a:br>
              <a:rPr lang="en-US">
                <a:latin typeface="Roboto"/>
                <a:ea typeface="Roboto"/>
                <a:cs typeface="Roboto"/>
              </a:rPr>
            </a:br>
            <a:endParaRPr lang="en-US">
              <a:solidFill>
                <a:srgbClr val="414042"/>
              </a:solidFill>
              <a:cs typeface="Roboto"/>
            </a:endParaRPr>
          </a:p>
          <a:p>
            <a:pPr lvl="0">
              <a:buClr>
                <a:srgbClr val="920075"/>
              </a:buClr>
              <a:defRPr/>
            </a:pPr>
            <a:r>
              <a:rPr lang="en-US">
                <a:solidFill>
                  <a:srgbClr val="414042"/>
                </a:solidFill>
                <a:latin typeface="Roboto"/>
                <a:ea typeface="Roboto"/>
                <a:cs typeface="Roboto"/>
              </a:rPr>
              <a:t>Molly Castle, CIA®, CISA®, CISSP®</a:t>
            </a:r>
          </a:p>
          <a:p>
            <a:pPr lvl="0">
              <a:buClr>
                <a:srgbClr val="920075"/>
              </a:buClr>
              <a:defRPr/>
            </a:pPr>
            <a:r>
              <a:rPr lang="en-US">
                <a:solidFill>
                  <a:srgbClr val="414042"/>
                </a:solidFill>
                <a:latin typeface="Roboto"/>
                <a:ea typeface="Roboto"/>
                <a:cs typeface="Roboto"/>
              </a:rPr>
              <a:t>Manager</a:t>
            </a:r>
          </a:p>
          <a:p>
            <a:endParaRPr lang="en-US"/>
          </a:p>
        </p:txBody>
      </p:sp>
      <p:sp>
        <p:nvSpPr>
          <p:cNvPr id="6" name="Text Placeholder 1">
            <a:extLst>
              <a:ext uri="{FF2B5EF4-FFF2-40B4-BE49-F238E27FC236}">
                <a16:creationId xmlns:a16="http://schemas.microsoft.com/office/drawing/2014/main" id="{39C0BEF2-9E5C-BA12-DB98-B970E784A29D}"/>
              </a:ext>
            </a:extLst>
          </p:cNvPr>
          <p:cNvSpPr>
            <a:spLocks noGrp="1"/>
          </p:cNvSpPr>
          <p:nvPr>
            <p:ph type="body" sz="quarter" idx="14"/>
          </p:nvPr>
        </p:nvSpPr>
        <p:spPr>
          <a:xfrm>
            <a:off x="1071210" y="5661565"/>
            <a:ext cx="5989637" cy="565150"/>
          </a:xfrm>
        </p:spPr>
        <p:txBody>
          <a:bodyPr vert="horz" lIns="91440" tIns="45720" rIns="91440" bIns="45720" rtlCol="0">
            <a:noAutofit/>
          </a:bodyPr>
          <a:lstStyle/>
          <a:p>
            <a:r>
              <a:rPr lang="en-US" sz="1800" b="0">
                <a:latin typeface="Roboto"/>
                <a:ea typeface="Roboto"/>
                <a:cs typeface="Roboto"/>
              </a:rPr>
              <a:t>Oct. 7, 2026</a:t>
            </a:r>
          </a:p>
        </p:txBody>
      </p:sp>
    </p:spTree>
    <p:extLst>
      <p:ext uri="{BB962C8B-B14F-4D97-AF65-F5344CB8AC3E}">
        <p14:creationId xmlns:p14="http://schemas.microsoft.com/office/powerpoint/2010/main" val="87083255"/>
      </p:ext>
    </p:extLst>
  </p:cSld>
  <p:clrMapOvr>
    <a:masterClrMapping/>
  </p:clrMapOvr>
  <p:extLst>
    <p:ext uri="{6950BFC3-D8DA-4A85-94F7-54DA5524770B}">
      <p188:commentRel xmlns:p188="http://schemas.microsoft.com/office/powerpoint/2018/8/main" r:id="rId2"/>
    </p:ext>
  </p:extLs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8DC0C0-05AF-B034-EC19-CD43D1C4DA3C}"/>
              </a:ext>
            </a:extLst>
          </p:cNvPr>
          <p:cNvSpPr>
            <a:spLocks noGrp="1"/>
          </p:cNvSpPr>
          <p:nvPr>
            <p:ph type="title"/>
          </p:nvPr>
        </p:nvSpPr>
        <p:spPr>
          <a:xfrm>
            <a:off x="670560" y="0"/>
            <a:ext cx="11521440" cy="914400"/>
          </a:xfrm>
        </p:spPr>
        <p:txBody>
          <a:bodyPr/>
          <a:lstStyle/>
          <a:p>
            <a:r>
              <a:rPr lang="en-US">
                <a:latin typeface="Roboto"/>
                <a:ea typeface="Roboto"/>
                <a:cs typeface="Roboto"/>
              </a:rPr>
              <a:t>Security controls (1 of 2)</a:t>
            </a:r>
          </a:p>
        </p:txBody>
      </p:sp>
      <p:sp>
        <p:nvSpPr>
          <p:cNvPr id="5" name="TextBox 4">
            <a:extLst>
              <a:ext uri="{FF2B5EF4-FFF2-40B4-BE49-F238E27FC236}">
                <a16:creationId xmlns:a16="http://schemas.microsoft.com/office/drawing/2014/main" id="{3547595B-B81B-32A6-D06D-907BE20F72CE}"/>
              </a:ext>
            </a:extLst>
          </p:cNvPr>
          <p:cNvSpPr txBox="1"/>
          <p:nvPr/>
        </p:nvSpPr>
        <p:spPr>
          <a:xfrm>
            <a:off x="7878838" y="2951946"/>
            <a:ext cx="3871616" cy="954107"/>
          </a:xfrm>
          <a:prstGeom prst="rect">
            <a:avLst/>
          </a:prstGeom>
          <a:noFill/>
        </p:spPr>
        <p:txBody>
          <a:bodyPr wrap="square" rtlCol="0">
            <a:spAutoFit/>
          </a:bodyPr>
          <a:lstStyle/>
          <a:p>
            <a:r>
              <a:rPr lang="en-US" sz="2800">
                <a:solidFill>
                  <a:schemeClr val="bg2">
                    <a:lumMod val="10000"/>
                  </a:schemeClr>
                </a:solidFill>
                <a:latin typeface="Roboto Medium" panose="02000000000000000000" pitchFamily="2" charset="0"/>
                <a:ea typeface="Roboto Medium" panose="02000000000000000000" pitchFamily="2" charset="0"/>
                <a:cs typeface="Roboto Medium" panose="02000000000000000000" pitchFamily="2" charset="0"/>
              </a:rPr>
              <a:t>Some obvious controls can be ignored!</a:t>
            </a:r>
          </a:p>
        </p:txBody>
      </p:sp>
      <p:pic>
        <p:nvPicPr>
          <p:cNvPr id="6" name="Picture 5" descr="Image of outside the Louvre museum after the heist in 2025.">
            <a:extLst>
              <a:ext uri="{FF2B5EF4-FFF2-40B4-BE49-F238E27FC236}">
                <a16:creationId xmlns:a16="http://schemas.microsoft.com/office/drawing/2014/main" id="{5D10B48C-918F-A48B-E926-D257FDF2FD02}"/>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0" y="975141"/>
            <a:ext cx="7364454" cy="4907718"/>
          </a:xfrm>
          <a:prstGeom prst="rect">
            <a:avLst/>
          </a:prstGeom>
        </p:spPr>
      </p:pic>
      <p:sp>
        <p:nvSpPr>
          <p:cNvPr id="7" name="TextBox 6">
            <a:extLst>
              <a:ext uri="{FF2B5EF4-FFF2-40B4-BE49-F238E27FC236}">
                <a16:creationId xmlns:a16="http://schemas.microsoft.com/office/drawing/2014/main" id="{DA8ABBD1-CA0E-3B5F-9D55-83DA1F883700}"/>
              </a:ext>
            </a:extLst>
          </p:cNvPr>
          <p:cNvSpPr txBox="1"/>
          <p:nvPr/>
        </p:nvSpPr>
        <p:spPr>
          <a:xfrm>
            <a:off x="0" y="5397893"/>
            <a:ext cx="5795682" cy="369332"/>
          </a:xfrm>
          <a:prstGeom prst="rect">
            <a:avLst/>
          </a:prstGeom>
          <a:solidFill>
            <a:srgbClr val="E0E1DD"/>
          </a:solidFill>
        </p:spPr>
        <p:txBody>
          <a:bodyPr wrap="square" lIns="91440" tIns="45720" rIns="91440" bIns="45720" rtlCol="0">
            <a:spAutoFit/>
          </a:bodyPr>
          <a:lstStyle/>
          <a:p>
            <a:r>
              <a:rPr lang="en-US">
                <a:solidFill>
                  <a:schemeClr val="bg2">
                    <a:lumMod val="10000"/>
                  </a:schemeClr>
                </a:solidFill>
                <a:latin typeface="Roboto"/>
                <a:ea typeface="Roboto"/>
                <a:cs typeface="Roboto"/>
              </a:rPr>
              <a:t>Oct. 19, 2025 heist at the Louvre Museum in Paris.</a:t>
            </a:r>
          </a:p>
        </p:txBody>
      </p:sp>
      <p:sp>
        <p:nvSpPr>
          <p:cNvPr id="2" name="Slide Number Placeholder 1">
            <a:extLst>
              <a:ext uri="{FF2B5EF4-FFF2-40B4-BE49-F238E27FC236}">
                <a16:creationId xmlns:a16="http://schemas.microsoft.com/office/drawing/2014/main" id="{1DA6E32B-B395-8568-4C61-37828395DDD2}"/>
              </a:ext>
            </a:extLst>
          </p:cNvPr>
          <p:cNvSpPr>
            <a:spLocks noGrp="1"/>
          </p:cNvSpPr>
          <p:nvPr>
            <p:ph type="sldNum" sz="quarter" idx="12"/>
          </p:nvPr>
        </p:nvSpPr>
        <p:spPr/>
        <p:txBody>
          <a:bodyPr/>
          <a:lstStyle/>
          <a:p>
            <a:fld id="{B3F0CCF6-7F1D-1243-94FE-BC32E4D380E0}" type="slidenum">
              <a:rPr lang="en-US" smtClean="0"/>
              <a:t>18</a:t>
            </a:fld>
            <a:endParaRPr lang="en-US"/>
          </a:p>
        </p:txBody>
      </p:sp>
    </p:spTree>
    <p:extLst>
      <p:ext uri="{BB962C8B-B14F-4D97-AF65-F5344CB8AC3E}">
        <p14:creationId xmlns:p14="http://schemas.microsoft.com/office/powerpoint/2010/main" val="19161199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3">
            <a:extLst>
              <a:ext uri="{FF2B5EF4-FFF2-40B4-BE49-F238E27FC236}">
                <a16:creationId xmlns:a16="http://schemas.microsoft.com/office/drawing/2014/main" id="{B3B7AEC9-4AC5-6F30-23B4-F7740AB5841E}"/>
              </a:ext>
            </a:extLst>
          </p:cNvPr>
          <p:cNvSpPr>
            <a:spLocks noGrp="1"/>
          </p:cNvSpPr>
          <p:nvPr>
            <p:ph type="title"/>
          </p:nvPr>
        </p:nvSpPr>
        <p:spPr>
          <a:xfrm>
            <a:off x="670560" y="0"/>
            <a:ext cx="11521440" cy="914400"/>
          </a:xfrm>
        </p:spPr>
        <p:txBody>
          <a:bodyPr/>
          <a:lstStyle/>
          <a:p>
            <a:r>
              <a:rPr lang="en-US">
                <a:latin typeface="Roboto"/>
                <a:ea typeface="Roboto"/>
                <a:cs typeface="Roboto"/>
              </a:rPr>
              <a:t>Security controls (2 of 2)</a:t>
            </a:r>
          </a:p>
        </p:txBody>
      </p:sp>
      <p:pic>
        <p:nvPicPr>
          <p:cNvPr id="7" name="Picture 6" descr="illustration of a group of art theives in the middle of a heist.">
            <a:extLst>
              <a:ext uri="{FF2B5EF4-FFF2-40B4-BE49-F238E27FC236}">
                <a16:creationId xmlns:a16="http://schemas.microsoft.com/office/drawing/2014/main" id="{C8B37927-9EFD-DBC8-FEB1-26DE669D3E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921038"/>
            <a:ext cx="7624482" cy="5115158"/>
          </a:xfrm>
          <a:prstGeom prst="rect">
            <a:avLst/>
          </a:prstGeom>
        </p:spPr>
      </p:pic>
      <p:sp>
        <p:nvSpPr>
          <p:cNvPr id="8" name="TextBox 7">
            <a:extLst>
              <a:ext uri="{FF2B5EF4-FFF2-40B4-BE49-F238E27FC236}">
                <a16:creationId xmlns:a16="http://schemas.microsoft.com/office/drawing/2014/main" id="{1C4AB62E-44AF-6379-2721-3CD6962DFBF5}"/>
              </a:ext>
            </a:extLst>
          </p:cNvPr>
          <p:cNvSpPr txBox="1"/>
          <p:nvPr/>
        </p:nvSpPr>
        <p:spPr>
          <a:xfrm>
            <a:off x="0" y="5567630"/>
            <a:ext cx="6098240" cy="369332"/>
          </a:xfrm>
          <a:prstGeom prst="rect">
            <a:avLst/>
          </a:prstGeom>
          <a:solidFill>
            <a:srgbClr val="E0E1DD"/>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prstClr val="black"/>
                </a:solidFill>
                <a:effectLst/>
                <a:uLnTx/>
                <a:uFillTx/>
                <a:latin typeface="Roboto Light" panose="02000000000000000000" pitchFamily="2" charset="0"/>
                <a:ea typeface="Roboto Light" panose="02000000000000000000" pitchFamily="2" charset="0"/>
                <a:cs typeface="+mn-cs"/>
              </a:rPr>
              <a:t>Like walking away with $102 million in jewels.</a:t>
            </a:r>
          </a:p>
        </p:txBody>
      </p:sp>
      <p:sp>
        <p:nvSpPr>
          <p:cNvPr id="6" name="TextBox 5">
            <a:extLst>
              <a:ext uri="{FF2B5EF4-FFF2-40B4-BE49-F238E27FC236}">
                <a16:creationId xmlns:a16="http://schemas.microsoft.com/office/drawing/2014/main" id="{99DBF098-BAE5-0506-5EF6-B58E5530E3DC}"/>
              </a:ext>
            </a:extLst>
          </p:cNvPr>
          <p:cNvSpPr txBox="1"/>
          <p:nvPr/>
        </p:nvSpPr>
        <p:spPr>
          <a:xfrm>
            <a:off x="8041340" y="2951946"/>
            <a:ext cx="3482789" cy="1384995"/>
          </a:xfrm>
          <a:prstGeom prst="rect">
            <a:avLst/>
          </a:prstGeom>
          <a:noFill/>
        </p:spPr>
        <p:txBody>
          <a:bodyPr wrap="square" lIns="91440" tIns="45720" rIns="91440" bIns="45720" rtlCol="0">
            <a:spAutoFit/>
          </a:bodyPr>
          <a:lstStyle/>
          <a:p>
            <a:pPr>
              <a:defRPr/>
            </a:pPr>
            <a:r>
              <a:rPr kumimoji="0" lang="en-US" sz="2800" u="none" strike="noStrike" kern="1200" cap="none" spc="0" normalizeH="0" baseline="0" noProof="0">
                <a:ln>
                  <a:noFill/>
                </a:ln>
                <a:solidFill>
                  <a:prstClr val="black"/>
                </a:solidFill>
                <a:effectLst/>
                <a:uLnTx/>
                <a:uFillTx/>
                <a:latin typeface="Roboto Medium"/>
                <a:ea typeface="Roboto Medium"/>
                <a:cs typeface="Roboto Medium"/>
              </a:rPr>
              <a:t>When controls are ignored, </a:t>
            </a:r>
            <a:r>
              <a:rPr lang="en-US" sz="2800">
                <a:solidFill>
                  <a:prstClr val="black"/>
                </a:solidFill>
                <a:latin typeface="Roboto Medium"/>
                <a:ea typeface="Roboto Medium"/>
                <a:cs typeface="Roboto Medium"/>
              </a:rPr>
              <a:t>bad </a:t>
            </a:r>
            <a:r>
              <a:rPr kumimoji="0" lang="en-US" sz="2800" u="none" strike="noStrike" kern="1200" cap="none" spc="0" normalizeH="0" baseline="0" noProof="0">
                <a:ln>
                  <a:noFill/>
                </a:ln>
                <a:solidFill>
                  <a:prstClr val="black"/>
                </a:solidFill>
                <a:effectLst/>
                <a:uLnTx/>
                <a:uFillTx/>
                <a:latin typeface="Roboto Medium"/>
                <a:ea typeface="Roboto Medium"/>
                <a:cs typeface="Roboto Medium"/>
              </a:rPr>
              <a:t>things can happen.</a:t>
            </a:r>
          </a:p>
        </p:txBody>
      </p:sp>
      <p:sp>
        <p:nvSpPr>
          <p:cNvPr id="2" name="Slide Number Placeholder 1">
            <a:extLst>
              <a:ext uri="{FF2B5EF4-FFF2-40B4-BE49-F238E27FC236}">
                <a16:creationId xmlns:a16="http://schemas.microsoft.com/office/drawing/2014/main" id="{01E333FD-9D9C-78F7-C88C-CC8982C6E074}"/>
              </a:ext>
            </a:extLst>
          </p:cNvPr>
          <p:cNvSpPr>
            <a:spLocks noGrp="1"/>
          </p:cNvSpPr>
          <p:nvPr>
            <p:ph type="sldNum" sz="quarter" idx="12"/>
          </p:nvPr>
        </p:nvSpPr>
        <p:spPr/>
        <p:txBody>
          <a:bodyPr/>
          <a:lstStyle/>
          <a:p>
            <a:fld id="{B3F0CCF6-7F1D-1243-94FE-BC32E4D380E0}" type="slidenum">
              <a:rPr lang="en-US" smtClean="0"/>
              <a:t>19</a:t>
            </a:fld>
            <a:endParaRPr lang="en-US"/>
          </a:p>
        </p:txBody>
      </p:sp>
    </p:spTree>
    <p:extLst>
      <p:ext uri="{BB962C8B-B14F-4D97-AF65-F5344CB8AC3E}">
        <p14:creationId xmlns:p14="http://schemas.microsoft.com/office/powerpoint/2010/main" val="14989083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F2E128-8560-4C52-1480-DE50320C07B0}"/>
              </a:ext>
            </a:extLst>
          </p:cNvPr>
          <p:cNvSpPr>
            <a:spLocks noGrp="1"/>
          </p:cNvSpPr>
          <p:nvPr>
            <p:ph type="title"/>
          </p:nvPr>
        </p:nvSpPr>
        <p:spPr>
          <a:xfrm>
            <a:off x="658246" y="2315768"/>
            <a:ext cx="6430341" cy="1302440"/>
          </a:xfrm>
        </p:spPr>
        <p:txBody>
          <a:bodyPr/>
          <a:lstStyle/>
          <a:p>
            <a:r>
              <a:rPr lang="en-US"/>
              <a:t>Top 10 countdown of audit issues</a:t>
            </a:r>
          </a:p>
        </p:txBody>
      </p:sp>
    </p:spTree>
    <p:extLst>
      <p:ext uri="{BB962C8B-B14F-4D97-AF65-F5344CB8AC3E}">
        <p14:creationId xmlns:p14="http://schemas.microsoft.com/office/powerpoint/2010/main" val="425832917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82204C2F-9CFC-452C-000F-F26E4955C249}"/>
              </a:ext>
            </a:extLst>
          </p:cNvPr>
          <p:cNvSpPr>
            <a:spLocks noGrp="1"/>
          </p:cNvSpPr>
          <p:nvPr>
            <p:ph type="title"/>
          </p:nvPr>
        </p:nvSpPr>
        <p:spPr>
          <a:xfrm>
            <a:off x="670560" y="40957"/>
            <a:ext cx="11521440" cy="1280160"/>
          </a:xfrm>
        </p:spPr>
        <p:txBody>
          <a:bodyPr/>
          <a:lstStyle/>
          <a:p>
            <a:r>
              <a:rPr lang="en-US"/>
              <a:t>Number 10 of top audit issues</a:t>
            </a:r>
          </a:p>
        </p:txBody>
      </p:sp>
      <p:sp>
        <p:nvSpPr>
          <p:cNvPr id="5" name="Content Placeholder 2">
            <a:extLst>
              <a:ext uri="{FF2B5EF4-FFF2-40B4-BE49-F238E27FC236}">
                <a16:creationId xmlns:a16="http://schemas.microsoft.com/office/drawing/2014/main" id="{75435D54-B687-05CE-F453-AFAB6714E4ED}"/>
              </a:ext>
            </a:extLst>
          </p:cNvPr>
          <p:cNvSpPr>
            <a:spLocks noGrp="1"/>
          </p:cNvSpPr>
          <p:nvPr>
            <p:ph idx="1"/>
          </p:nvPr>
        </p:nvSpPr>
        <p:spPr>
          <a:xfrm>
            <a:off x="675856" y="1825625"/>
            <a:ext cx="5106379" cy="2490881"/>
          </a:xfrm>
        </p:spPr>
        <p:txBody>
          <a:bodyPr vert="horz" lIns="91440" tIns="45720" rIns="91440" bIns="45720" rtlCol="0">
            <a:noAutofit/>
          </a:bodyPr>
          <a:lstStyle/>
          <a:p>
            <a:pPr>
              <a:lnSpc>
                <a:spcPct val="100000"/>
              </a:lnSpc>
              <a:buClr>
                <a:srgbClr val="920075"/>
              </a:buClr>
            </a:pPr>
            <a:r>
              <a:rPr lang="en-US" sz="2400" b="0">
                <a:latin typeface="Roboto"/>
                <a:ea typeface="Roboto"/>
                <a:cs typeface="Roboto"/>
              </a:rPr>
              <a:t>10. Not documenting how the impacts resulting from a compromise of data confidentiality, integrity or availability were determined</a:t>
            </a:r>
          </a:p>
          <a:p>
            <a:pPr>
              <a:lnSpc>
                <a:spcPct val="100000"/>
              </a:lnSpc>
            </a:pPr>
            <a:endParaRPr lang="en-US"/>
          </a:p>
        </p:txBody>
      </p:sp>
      <p:sp>
        <p:nvSpPr>
          <p:cNvPr id="2" name="Slide Number Placeholder 1">
            <a:extLst>
              <a:ext uri="{FF2B5EF4-FFF2-40B4-BE49-F238E27FC236}">
                <a16:creationId xmlns:a16="http://schemas.microsoft.com/office/drawing/2014/main" id="{A4D846A7-16E7-74FB-1064-0FB15374984A}"/>
              </a:ext>
            </a:extLst>
          </p:cNvPr>
          <p:cNvSpPr>
            <a:spLocks noGrp="1"/>
          </p:cNvSpPr>
          <p:nvPr>
            <p:ph type="sldNum" sz="quarter" idx="12"/>
          </p:nvPr>
        </p:nvSpPr>
        <p:spPr/>
        <p:txBody>
          <a:bodyPr/>
          <a:lstStyle/>
          <a:p>
            <a:fld id="{B3F0CCF6-7F1D-1243-94FE-BC32E4D380E0}" type="slidenum">
              <a:rPr lang="en-US" smtClean="0"/>
              <a:t>21</a:t>
            </a:fld>
            <a:endParaRPr lang="en-US"/>
          </a:p>
        </p:txBody>
      </p:sp>
    </p:spTree>
    <p:extLst>
      <p:ext uri="{BB962C8B-B14F-4D97-AF65-F5344CB8AC3E}">
        <p14:creationId xmlns:p14="http://schemas.microsoft.com/office/powerpoint/2010/main" val="13505149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8C5FDB-1A49-F4DA-5C23-2139BA62EFFE}"/>
            </a:ext>
          </a:extLst>
        </p:cNvPr>
        <p:cNvGrpSpPr/>
        <p:nvPr/>
      </p:nvGrpSpPr>
      <p:grpSpPr>
        <a:xfrm>
          <a:off x="0" y="0"/>
          <a:ext cx="0" cy="0"/>
          <a:chOff x="0" y="0"/>
          <a:chExt cx="0" cy="0"/>
        </a:xfrm>
      </p:grpSpPr>
      <p:sp>
        <p:nvSpPr>
          <p:cNvPr id="10" name="Title 3">
            <a:extLst>
              <a:ext uri="{FF2B5EF4-FFF2-40B4-BE49-F238E27FC236}">
                <a16:creationId xmlns:a16="http://schemas.microsoft.com/office/drawing/2014/main" id="{0C61A6D7-F6C9-FA6A-CA72-31231C528F9C}"/>
              </a:ext>
            </a:extLst>
          </p:cNvPr>
          <p:cNvSpPr>
            <a:spLocks noGrp="1"/>
          </p:cNvSpPr>
          <p:nvPr>
            <p:ph type="title"/>
          </p:nvPr>
        </p:nvSpPr>
        <p:spPr>
          <a:xfrm>
            <a:off x="670560" y="40957"/>
            <a:ext cx="11521440" cy="1280160"/>
          </a:xfrm>
        </p:spPr>
        <p:txBody>
          <a:bodyPr/>
          <a:lstStyle/>
          <a:p>
            <a:r>
              <a:rPr lang="en-US"/>
              <a:t>Number 9 of top audit issues</a:t>
            </a:r>
          </a:p>
        </p:txBody>
      </p:sp>
      <p:sp>
        <p:nvSpPr>
          <p:cNvPr id="9" name="Content Placeholder 2">
            <a:extLst>
              <a:ext uri="{FF2B5EF4-FFF2-40B4-BE49-F238E27FC236}">
                <a16:creationId xmlns:a16="http://schemas.microsoft.com/office/drawing/2014/main" id="{25AF2D14-41CF-0B51-A8E7-2CF677A595A5}"/>
              </a:ext>
            </a:extLst>
          </p:cNvPr>
          <p:cNvSpPr>
            <a:spLocks noGrp="1"/>
          </p:cNvSpPr>
          <p:nvPr>
            <p:ph idx="1"/>
          </p:nvPr>
        </p:nvSpPr>
        <p:spPr>
          <a:xfrm>
            <a:off x="674315" y="1959610"/>
            <a:ext cx="5107920" cy="1146175"/>
          </a:xfrm>
        </p:spPr>
        <p:txBody>
          <a:bodyPr vert="horz" lIns="91440" tIns="45720" rIns="91440" bIns="45720" rtlCol="0">
            <a:noAutofit/>
          </a:bodyPr>
          <a:lstStyle/>
          <a:p>
            <a:pPr>
              <a:lnSpc>
                <a:spcPct val="100000"/>
              </a:lnSpc>
              <a:spcBef>
                <a:spcPts val="0"/>
              </a:spcBef>
              <a:buClr>
                <a:srgbClr val="920075"/>
              </a:buClr>
              <a:defRPr/>
            </a:pPr>
            <a:r>
              <a:rPr lang="en-US" sz="2400" b="0">
                <a:latin typeface="Roboto"/>
                <a:ea typeface="Roboto"/>
                <a:cs typeface="Roboto"/>
              </a:rPr>
              <a:t>9. Limited review and analysis of audit logs</a:t>
            </a:r>
          </a:p>
          <a:p>
            <a:pPr>
              <a:lnSpc>
                <a:spcPct val="100000"/>
              </a:lnSpc>
            </a:pPr>
            <a:endParaRPr lang="en-US"/>
          </a:p>
        </p:txBody>
      </p:sp>
      <p:sp>
        <p:nvSpPr>
          <p:cNvPr id="2" name="Slide Number Placeholder 1">
            <a:extLst>
              <a:ext uri="{FF2B5EF4-FFF2-40B4-BE49-F238E27FC236}">
                <a16:creationId xmlns:a16="http://schemas.microsoft.com/office/drawing/2014/main" id="{6B1E19E4-FE3C-FB50-F1AD-B72C25C54813}"/>
              </a:ext>
            </a:extLst>
          </p:cNvPr>
          <p:cNvSpPr>
            <a:spLocks noGrp="1"/>
          </p:cNvSpPr>
          <p:nvPr>
            <p:ph type="sldNum" sz="quarter" idx="12"/>
          </p:nvPr>
        </p:nvSpPr>
        <p:spPr/>
        <p:txBody>
          <a:bodyPr/>
          <a:lstStyle/>
          <a:p>
            <a:fld id="{B3F0CCF6-7F1D-1243-94FE-BC32E4D380E0}" type="slidenum">
              <a:rPr lang="en-US" smtClean="0"/>
              <a:t>22</a:t>
            </a:fld>
            <a:endParaRPr lang="en-US"/>
          </a:p>
        </p:txBody>
      </p:sp>
    </p:spTree>
    <p:extLst>
      <p:ext uri="{BB962C8B-B14F-4D97-AF65-F5344CB8AC3E}">
        <p14:creationId xmlns:p14="http://schemas.microsoft.com/office/powerpoint/2010/main" val="3123517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D8E26E-094A-A3BB-461F-B4DE9172D2D7}"/>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72BCC927-C482-4C3D-1921-2F7A44BB9F3A}"/>
              </a:ext>
            </a:extLst>
          </p:cNvPr>
          <p:cNvSpPr>
            <a:spLocks noGrp="1"/>
          </p:cNvSpPr>
          <p:nvPr>
            <p:ph type="title"/>
          </p:nvPr>
        </p:nvSpPr>
        <p:spPr>
          <a:xfrm>
            <a:off x="670560" y="40957"/>
            <a:ext cx="11521440" cy="1280160"/>
          </a:xfrm>
        </p:spPr>
        <p:txBody>
          <a:bodyPr/>
          <a:lstStyle/>
          <a:p>
            <a:r>
              <a:rPr lang="en-US"/>
              <a:t>Number 8 of top audit issues</a:t>
            </a:r>
          </a:p>
        </p:txBody>
      </p:sp>
      <p:sp>
        <p:nvSpPr>
          <p:cNvPr id="7" name="Content Placeholder 2">
            <a:extLst>
              <a:ext uri="{FF2B5EF4-FFF2-40B4-BE49-F238E27FC236}">
                <a16:creationId xmlns:a16="http://schemas.microsoft.com/office/drawing/2014/main" id="{59EF5B91-1DFB-9D33-1657-848A0668EAE9}"/>
              </a:ext>
            </a:extLst>
          </p:cNvPr>
          <p:cNvSpPr>
            <a:spLocks noGrp="1"/>
          </p:cNvSpPr>
          <p:nvPr>
            <p:ph idx="1"/>
          </p:nvPr>
        </p:nvSpPr>
        <p:spPr>
          <a:xfrm>
            <a:off x="675855" y="1825625"/>
            <a:ext cx="5748757" cy="1401669"/>
          </a:xfrm>
        </p:spPr>
        <p:txBody>
          <a:bodyPr vert="horz" lIns="91440" tIns="45720" rIns="91440" bIns="45720" rtlCol="0">
            <a:noAutofit/>
          </a:bodyPr>
          <a:lstStyle/>
          <a:p>
            <a:pPr marL="0" lvl="1">
              <a:lnSpc>
                <a:spcPct val="120000"/>
              </a:lnSpc>
              <a:spcBef>
                <a:spcPts val="0"/>
              </a:spcBef>
              <a:buClr>
                <a:srgbClr val="920075"/>
              </a:buClr>
              <a:buSzPct val="125000"/>
              <a:defRPr/>
            </a:pPr>
            <a:r>
              <a:rPr lang="en-US" sz="2400">
                <a:latin typeface="Roboto"/>
                <a:ea typeface="Roboto"/>
                <a:cs typeface="Roboto"/>
              </a:rPr>
              <a:t>8. Not disabling inactive application accounts, especially for web-based applications</a:t>
            </a:r>
          </a:p>
        </p:txBody>
      </p:sp>
      <p:sp>
        <p:nvSpPr>
          <p:cNvPr id="11" name="TextBox 10">
            <a:extLst>
              <a:ext uri="{FF2B5EF4-FFF2-40B4-BE49-F238E27FC236}">
                <a16:creationId xmlns:a16="http://schemas.microsoft.com/office/drawing/2014/main" id="{5E3BA2A5-664F-0D01-6736-5084BD418A1D}"/>
              </a:ext>
            </a:extLst>
          </p:cNvPr>
          <p:cNvSpPr txBox="1"/>
          <p:nvPr/>
        </p:nvSpPr>
        <p:spPr>
          <a:xfrm>
            <a:off x="673507" y="3429000"/>
            <a:ext cx="5001152" cy="1846659"/>
          </a:xfrm>
          <a:prstGeom prst="rect">
            <a:avLst/>
          </a:prstGeom>
          <a:noFill/>
        </p:spPr>
        <p:txBody>
          <a:bodyPr wrap="square" lIns="91440" tIns="45720" rIns="91440" bIns="45720" rtlCol="0">
            <a:spAutoFit/>
          </a:bodyPr>
          <a:lstStyle/>
          <a:p>
            <a:pPr marL="342900" indent="-342900">
              <a:lnSpc>
                <a:spcPct val="120000"/>
              </a:lnSpc>
              <a:buClr>
                <a:schemeClr val="bg1"/>
              </a:buClr>
              <a:buFont typeface="Arial"/>
              <a:buChar char="•"/>
              <a:defRPr/>
            </a:pPr>
            <a:r>
              <a:rPr lang="en-US" sz="2000">
                <a:solidFill>
                  <a:schemeClr val="bg1"/>
                </a:solidFill>
                <a:latin typeface="Roboto"/>
                <a:ea typeface="Roboto"/>
                <a:cs typeface="Roboto"/>
              </a:rPr>
              <a:t>Not disabling accounts within 24-hours of a user’s employment terminating</a:t>
            </a:r>
            <a:endParaRPr lang="en-US">
              <a:solidFill>
                <a:schemeClr val="bg1"/>
              </a:solidFill>
              <a:latin typeface="Roboto"/>
              <a:ea typeface="Roboto"/>
              <a:cs typeface="Roboto"/>
            </a:endParaRPr>
          </a:p>
          <a:p>
            <a:pPr marL="342900" indent="-342900">
              <a:lnSpc>
                <a:spcPct val="120000"/>
              </a:lnSpc>
              <a:spcBef>
                <a:spcPts val="0"/>
              </a:spcBef>
              <a:buFont typeface="Arial"/>
              <a:buChar char="•"/>
              <a:defRPr/>
            </a:pPr>
            <a:r>
              <a:rPr lang="en-US" sz="2000">
                <a:solidFill>
                  <a:schemeClr val="bg1"/>
                </a:solidFill>
                <a:latin typeface="Roboto"/>
                <a:ea typeface="Roboto"/>
                <a:cs typeface="Roboto"/>
              </a:rPr>
              <a:t>Not disabling user accounts after 90 days of inactivity</a:t>
            </a:r>
            <a:endParaRPr lang="en-US">
              <a:solidFill>
                <a:schemeClr val="bg1"/>
              </a:solidFill>
              <a:latin typeface="Roboto"/>
              <a:ea typeface="Roboto"/>
              <a:cs typeface="Roboto"/>
            </a:endParaRPr>
          </a:p>
          <a:p>
            <a:endParaRPr lang="en-US"/>
          </a:p>
        </p:txBody>
      </p:sp>
      <p:sp>
        <p:nvSpPr>
          <p:cNvPr id="2" name="Slide Number Placeholder 1">
            <a:extLst>
              <a:ext uri="{FF2B5EF4-FFF2-40B4-BE49-F238E27FC236}">
                <a16:creationId xmlns:a16="http://schemas.microsoft.com/office/drawing/2014/main" id="{403E67D6-81D5-F4E8-FFB7-F782ECDD04D4}"/>
              </a:ext>
            </a:extLst>
          </p:cNvPr>
          <p:cNvSpPr>
            <a:spLocks noGrp="1"/>
          </p:cNvSpPr>
          <p:nvPr>
            <p:ph type="sldNum" sz="quarter" idx="12"/>
          </p:nvPr>
        </p:nvSpPr>
        <p:spPr/>
        <p:txBody>
          <a:bodyPr/>
          <a:lstStyle/>
          <a:p>
            <a:fld id="{B3F0CCF6-7F1D-1243-94FE-BC32E4D380E0}" type="slidenum">
              <a:rPr lang="en-US" smtClean="0"/>
              <a:t>23</a:t>
            </a:fld>
            <a:endParaRPr lang="en-US"/>
          </a:p>
        </p:txBody>
      </p:sp>
    </p:spTree>
    <p:extLst>
      <p:ext uri="{BB962C8B-B14F-4D97-AF65-F5344CB8AC3E}">
        <p14:creationId xmlns:p14="http://schemas.microsoft.com/office/powerpoint/2010/main" val="41969425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D774C-EE10-C8E5-4D8B-70070D7E79D6}"/>
            </a:ext>
          </a:extLst>
        </p:cNvPr>
        <p:cNvGrpSpPr/>
        <p:nvPr/>
      </p:nvGrpSpPr>
      <p:grpSpPr>
        <a:xfrm>
          <a:off x="0" y="0"/>
          <a:ext cx="0" cy="0"/>
          <a:chOff x="0" y="0"/>
          <a:chExt cx="0" cy="0"/>
        </a:xfrm>
      </p:grpSpPr>
      <p:sp>
        <p:nvSpPr>
          <p:cNvPr id="10" name="Title 3">
            <a:extLst>
              <a:ext uri="{FF2B5EF4-FFF2-40B4-BE49-F238E27FC236}">
                <a16:creationId xmlns:a16="http://schemas.microsoft.com/office/drawing/2014/main" id="{8D2623B7-8C5C-7D52-71CF-871456EECE70}"/>
              </a:ext>
            </a:extLst>
          </p:cNvPr>
          <p:cNvSpPr>
            <a:spLocks noGrp="1"/>
          </p:cNvSpPr>
          <p:nvPr>
            <p:ph type="title"/>
          </p:nvPr>
        </p:nvSpPr>
        <p:spPr>
          <a:xfrm>
            <a:off x="670560" y="40957"/>
            <a:ext cx="11521440" cy="1280160"/>
          </a:xfrm>
        </p:spPr>
        <p:txBody>
          <a:bodyPr/>
          <a:lstStyle/>
          <a:p>
            <a:r>
              <a:rPr lang="en-US"/>
              <a:t>Number 7 of top audit issues</a:t>
            </a:r>
          </a:p>
        </p:txBody>
      </p:sp>
      <p:sp>
        <p:nvSpPr>
          <p:cNvPr id="9" name="Content Placeholder 2">
            <a:extLst>
              <a:ext uri="{FF2B5EF4-FFF2-40B4-BE49-F238E27FC236}">
                <a16:creationId xmlns:a16="http://schemas.microsoft.com/office/drawing/2014/main" id="{49275BC2-4563-2909-8F49-5BBBC062A287}"/>
              </a:ext>
            </a:extLst>
          </p:cNvPr>
          <p:cNvSpPr>
            <a:spLocks noGrp="1"/>
          </p:cNvSpPr>
          <p:nvPr>
            <p:ph idx="1"/>
          </p:nvPr>
        </p:nvSpPr>
        <p:spPr>
          <a:xfrm>
            <a:off x="806823" y="1825625"/>
            <a:ext cx="5593977" cy="581399"/>
          </a:xfrm>
        </p:spPr>
        <p:txBody>
          <a:bodyPr vert="horz" lIns="91440" tIns="45720" rIns="91440" bIns="45720" rtlCol="0">
            <a:noAutofit/>
          </a:bodyPr>
          <a:lstStyle/>
          <a:p>
            <a:pPr marL="0" lvl="1">
              <a:lnSpc>
                <a:spcPct val="120000"/>
              </a:lnSpc>
              <a:spcBef>
                <a:spcPts val="0"/>
              </a:spcBef>
              <a:buClr>
                <a:srgbClr val="920075"/>
              </a:buClr>
              <a:buSzPct val="125000"/>
              <a:defRPr/>
            </a:pPr>
            <a:r>
              <a:rPr lang="en-US" sz="2400">
                <a:latin typeface="Roboto"/>
                <a:ea typeface="Roboto"/>
                <a:cs typeface="Roboto"/>
              </a:rPr>
              <a:t>7. Not using two-factor authentication</a:t>
            </a:r>
          </a:p>
        </p:txBody>
      </p:sp>
      <p:sp>
        <p:nvSpPr>
          <p:cNvPr id="12" name="TextBox 11">
            <a:extLst>
              <a:ext uri="{FF2B5EF4-FFF2-40B4-BE49-F238E27FC236}">
                <a16:creationId xmlns:a16="http://schemas.microsoft.com/office/drawing/2014/main" id="{92FD934C-0E2F-3443-975A-2B2E1E7CC916}"/>
              </a:ext>
            </a:extLst>
          </p:cNvPr>
          <p:cNvSpPr txBox="1"/>
          <p:nvPr/>
        </p:nvSpPr>
        <p:spPr>
          <a:xfrm>
            <a:off x="807805" y="2622176"/>
            <a:ext cx="5082008" cy="2215991"/>
          </a:xfrm>
          <a:prstGeom prst="rect">
            <a:avLst/>
          </a:prstGeom>
          <a:noFill/>
        </p:spPr>
        <p:txBody>
          <a:bodyPr wrap="square" lIns="91440" tIns="45720" rIns="91440" bIns="45720" rtlCol="0">
            <a:spAutoFit/>
          </a:bodyPr>
          <a:lstStyle/>
          <a:p>
            <a:pPr marL="342900" lvl="2" indent="-342900">
              <a:lnSpc>
                <a:spcPct val="120000"/>
              </a:lnSpc>
              <a:buClr>
                <a:schemeClr val="bg1"/>
              </a:buClr>
              <a:buFont typeface="Arial"/>
              <a:buChar char="•"/>
              <a:defRPr/>
            </a:pPr>
            <a:r>
              <a:rPr lang="en-US" sz="2000">
                <a:solidFill>
                  <a:schemeClr val="bg1"/>
                </a:solidFill>
                <a:latin typeface="Roboto"/>
                <a:ea typeface="Roboto"/>
                <a:cs typeface="Roboto"/>
              </a:rPr>
              <a:t>When accessing sensitive systems over the internet</a:t>
            </a:r>
            <a:endParaRPr lang="en-US"/>
          </a:p>
          <a:p>
            <a:pPr marL="342900" lvl="2" indent="-342900">
              <a:lnSpc>
                <a:spcPct val="120000"/>
              </a:lnSpc>
              <a:buClr>
                <a:schemeClr val="bg1"/>
              </a:buClr>
              <a:buFont typeface="Arial"/>
              <a:buChar char="•"/>
              <a:defRPr/>
            </a:pPr>
            <a:r>
              <a:rPr lang="en-US" sz="2000">
                <a:solidFill>
                  <a:schemeClr val="bg1"/>
                </a:solidFill>
                <a:latin typeface="Roboto"/>
                <a:ea typeface="Roboto"/>
                <a:cs typeface="Roboto"/>
              </a:rPr>
              <a:t>When accessing development environments or using privileged accounts</a:t>
            </a:r>
          </a:p>
          <a:p>
            <a:endParaRPr lang="en-US"/>
          </a:p>
        </p:txBody>
      </p:sp>
      <p:sp>
        <p:nvSpPr>
          <p:cNvPr id="2" name="Slide Number Placeholder 1">
            <a:extLst>
              <a:ext uri="{FF2B5EF4-FFF2-40B4-BE49-F238E27FC236}">
                <a16:creationId xmlns:a16="http://schemas.microsoft.com/office/drawing/2014/main" id="{E1B475F2-0F24-21B9-C68A-F941B414EA79}"/>
              </a:ext>
            </a:extLst>
          </p:cNvPr>
          <p:cNvSpPr>
            <a:spLocks noGrp="1"/>
          </p:cNvSpPr>
          <p:nvPr>
            <p:ph type="sldNum" sz="quarter" idx="12"/>
          </p:nvPr>
        </p:nvSpPr>
        <p:spPr/>
        <p:txBody>
          <a:bodyPr/>
          <a:lstStyle/>
          <a:p>
            <a:fld id="{B3F0CCF6-7F1D-1243-94FE-BC32E4D380E0}" type="slidenum">
              <a:rPr lang="en-US" smtClean="0"/>
              <a:t>24</a:t>
            </a:fld>
            <a:endParaRPr lang="en-US"/>
          </a:p>
        </p:txBody>
      </p:sp>
    </p:spTree>
    <p:extLst>
      <p:ext uri="{BB962C8B-B14F-4D97-AF65-F5344CB8AC3E}">
        <p14:creationId xmlns:p14="http://schemas.microsoft.com/office/powerpoint/2010/main" val="16357157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A27E2-9528-B0FD-9C9C-E7ABA373C370}"/>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D80F770D-1A10-2D85-09BB-51A1FBD8147F}"/>
              </a:ext>
            </a:extLst>
          </p:cNvPr>
          <p:cNvSpPr>
            <a:spLocks noGrp="1"/>
          </p:cNvSpPr>
          <p:nvPr>
            <p:ph type="title"/>
          </p:nvPr>
        </p:nvSpPr>
        <p:spPr>
          <a:xfrm>
            <a:off x="670560" y="40957"/>
            <a:ext cx="11521440" cy="1280160"/>
          </a:xfrm>
        </p:spPr>
        <p:txBody>
          <a:bodyPr/>
          <a:lstStyle/>
          <a:p>
            <a:r>
              <a:rPr lang="en-US"/>
              <a:t>Number 6 of top audit issues</a:t>
            </a:r>
          </a:p>
        </p:txBody>
      </p:sp>
      <p:sp>
        <p:nvSpPr>
          <p:cNvPr id="7" name="Content Placeholder 2">
            <a:extLst>
              <a:ext uri="{FF2B5EF4-FFF2-40B4-BE49-F238E27FC236}">
                <a16:creationId xmlns:a16="http://schemas.microsoft.com/office/drawing/2014/main" id="{BFAC4E26-4854-03FD-6613-CD78449FD9EE}"/>
              </a:ext>
            </a:extLst>
          </p:cNvPr>
          <p:cNvSpPr>
            <a:spLocks noGrp="1"/>
          </p:cNvSpPr>
          <p:nvPr>
            <p:ph idx="1"/>
          </p:nvPr>
        </p:nvSpPr>
        <p:spPr>
          <a:xfrm>
            <a:off x="670561" y="1556684"/>
            <a:ext cx="5630227" cy="1007081"/>
          </a:xfrm>
        </p:spPr>
        <p:txBody>
          <a:bodyPr vert="horz" lIns="91440" tIns="45720" rIns="91440" bIns="45720" rtlCol="0" anchor="t">
            <a:noAutofit/>
          </a:bodyPr>
          <a:lstStyle/>
          <a:p>
            <a:pPr marL="0" lvl="1">
              <a:lnSpc>
                <a:spcPct val="100000"/>
              </a:lnSpc>
              <a:spcBef>
                <a:spcPts val="0"/>
              </a:spcBef>
              <a:buClr>
                <a:srgbClr val="920075"/>
              </a:buClr>
              <a:buSzPct val="125000"/>
              <a:defRPr/>
            </a:pPr>
            <a:r>
              <a:rPr lang="en-US" sz="2400">
                <a:latin typeface="Roboto"/>
                <a:ea typeface="Roboto"/>
                <a:cs typeface="Roboto"/>
              </a:rPr>
              <a:t>6. Prohibit granting local administrator rights to users</a:t>
            </a:r>
          </a:p>
        </p:txBody>
      </p:sp>
      <p:sp>
        <p:nvSpPr>
          <p:cNvPr id="11" name="TextBox 10">
            <a:extLst>
              <a:ext uri="{FF2B5EF4-FFF2-40B4-BE49-F238E27FC236}">
                <a16:creationId xmlns:a16="http://schemas.microsoft.com/office/drawing/2014/main" id="{A2DC5185-A19F-1902-A8C3-592B8CF816EE}"/>
              </a:ext>
            </a:extLst>
          </p:cNvPr>
          <p:cNvSpPr txBox="1"/>
          <p:nvPr/>
        </p:nvSpPr>
        <p:spPr>
          <a:xfrm>
            <a:off x="670419" y="2516892"/>
            <a:ext cx="6187581" cy="4293483"/>
          </a:xfrm>
          <a:prstGeom prst="rect">
            <a:avLst/>
          </a:prstGeom>
          <a:noFill/>
        </p:spPr>
        <p:txBody>
          <a:bodyPr wrap="square" lIns="91440" tIns="45720" rIns="91440" bIns="45720" rtlCol="0" anchor="t">
            <a:spAutoFit/>
          </a:bodyPr>
          <a:lstStyle/>
          <a:p>
            <a:pPr marL="342900" indent="-342900">
              <a:lnSpc>
                <a:spcPct val="100000"/>
              </a:lnSpc>
              <a:spcAft>
                <a:spcPts val="600"/>
              </a:spcAft>
              <a:buClr>
                <a:schemeClr val="bg1"/>
              </a:buClr>
              <a:buFont typeface="Arial"/>
              <a:buChar char="•"/>
              <a:defRPr/>
            </a:pPr>
            <a:r>
              <a:rPr lang="en-US" sz="2000">
                <a:solidFill>
                  <a:schemeClr val="bg1"/>
                </a:solidFill>
                <a:latin typeface="Roboto"/>
                <a:ea typeface="Roboto"/>
                <a:cs typeface="Roboto"/>
              </a:rPr>
              <a:t>Agency heads not approving exceptions to this requirement for those employees whose documented job duties are primarily the development and/or support of IT applications and infrastructure</a:t>
            </a:r>
            <a:endParaRPr lang="en-US">
              <a:solidFill>
                <a:schemeClr val="bg1"/>
              </a:solidFill>
              <a:latin typeface="Roboto"/>
              <a:ea typeface="Roboto"/>
              <a:cs typeface="Roboto"/>
            </a:endParaRPr>
          </a:p>
          <a:p>
            <a:pPr marL="342900" indent="-342900">
              <a:lnSpc>
                <a:spcPct val="100000"/>
              </a:lnSpc>
              <a:spcAft>
                <a:spcPts val="600"/>
              </a:spcAft>
              <a:buClr>
                <a:schemeClr val="bg1"/>
              </a:buClr>
              <a:buFont typeface="Arial"/>
              <a:buChar char="•"/>
              <a:defRPr/>
            </a:pPr>
            <a:r>
              <a:rPr lang="en-US" sz="2000">
                <a:solidFill>
                  <a:schemeClr val="bg1"/>
                </a:solidFill>
                <a:latin typeface="Roboto"/>
                <a:ea typeface="Roboto"/>
                <a:cs typeface="Roboto"/>
              </a:rPr>
              <a:t>Not documenting exception approvals annually and including the agency head’s explicit acceptance of risk</a:t>
            </a:r>
          </a:p>
          <a:p>
            <a:pPr marL="342900" indent="-342900">
              <a:lnSpc>
                <a:spcPct val="100000"/>
              </a:lnSpc>
              <a:spcAft>
                <a:spcPts val="600"/>
              </a:spcAft>
              <a:buClr>
                <a:schemeClr val="bg1"/>
              </a:buClr>
              <a:buFont typeface="Arial"/>
              <a:buChar char="•"/>
              <a:defRPr/>
            </a:pPr>
            <a:r>
              <a:rPr lang="en-US" sz="2000">
                <a:solidFill>
                  <a:schemeClr val="bg1"/>
                </a:solidFill>
                <a:latin typeface="Roboto"/>
                <a:ea typeface="Roboto"/>
                <a:cs typeface="Roboto"/>
              </a:rPr>
              <a:t>Adding a regular (non-administrative) network user account to a computer’s local administrator group or other groups used to control access to restricted security functions</a:t>
            </a:r>
          </a:p>
          <a:p>
            <a:endParaRPr lang="en-US">
              <a:solidFill>
                <a:schemeClr val="bg1"/>
              </a:solidFill>
              <a:latin typeface="Roboto" panose="02000000000000000000" pitchFamily="2" charset="0"/>
              <a:ea typeface="Roboto" panose="02000000000000000000" pitchFamily="2" charset="0"/>
              <a:cs typeface="Roboto" panose="02000000000000000000" pitchFamily="2" charset="0"/>
            </a:endParaRPr>
          </a:p>
        </p:txBody>
      </p:sp>
      <p:sp>
        <p:nvSpPr>
          <p:cNvPr id="2" name="Slide Number Placeholder 1">
            <a:extLst>
              <a:ext uri="{FF2B5EF4-FFF2-40B4-BE49-F238E27FC236}">
                <a16:creationId xmlns:a16="http://schemas.microsoft.com/office/drawing/2014/main" id="{5E0AFE0A-D80A-B95D-562A-93A6677A3F5D}"/>
              </a:ext>
            </a:extLst>
          </p:cNvPr>
          <p:cNvSpPr>
            <a:spLocks noGrp="1"/>
          </p:cNvSpPr>
          <p:nvPr>
            <p:ph type="sldNum" sz="quarter" idx="12"/>
          </p:nvPr>
        </p:nvSpPr>
        <p:spPr/>
        <p:txBody>
          <a:bodyPr/>
          <a:lstStyle/>
          <a:p>
            <a:fld id="{B3F0CCF6-7F1D-1243-94FE-BC32E4D380E0}" type="slidenum">
              <a:rPr lang="en-US" smtClean="0"/>
              <a:t>25</a:t>
            </a:fld>
            <a:endParaRPr lang="en-US"/>
          </a:p>
        </p:txBody>
      </p:sp>
    </p:spTree>
    <p:extLst>
      <p:ext uri="{BB962C8B-B14F-4D97-AF65-F5344CB8AC3E}">
        <p14:creationId xmlns:p14="http://schemas.microsoft.com/office/powerpoint/2010/main" val="79144910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D8838-E46C-CABC-0DD5-F3B57607613E}"/>
            </a:ext>
          </a:extLst>
        </p:cNvPr>
        <p:cNvGrpSpPr/>
        <p:nvPr/>
      </p:nvGrpSpPr>
      <p:grpSpPr>
        <a:xfrm>
          <a:off x="0" y="0"/>
          <a:ext cx="0" cy="0"/>
          <a:chOff x="0" y="0"/>
          <a:chExt cx="0" cy="0"/>
        </a:xfrm>
      </p:grpSpPr>
      <p:sp>
        <p:nvSpPr>
          <p:cNvPr id="10" name="Title 3">
            <a:extLst>
              <a:ext uri="{FF2B5EF4-FFF2-40B4-BE49-F238E27FC236}">
                <a16:creationId xmlns:a16="http://schemas.microsoft.com/office/drawing/2014/main" id="{AE7321A4-3656-8938-57AE-919BDAE4418A}"/>
              </a:ext>
            </a:extLst>
          </p:cNvPr>
          <p:cNvSpPr>
            <a:spLocks noGrp="1"/>
          </p:cNvSpPr>
          <p:nvPr>
            <p:ph type="title"/>
          </p:nvPr>
        </p:nvSpPr>
        <p:spPr>
          <a:xfrm>
            <a:off x="670560" y="40957"/>
            <a:ext cx="11521440" cy="1280160"/>
          </a:xfrm>
        </p:spPr>
        <p:txBody>
          <a:bodyPr/>
          <a:lstStyle/>
          <a:p>
            <a:r>
              <a:rPr lang="en-US"/>
              <a:t>Number 5 of top audit issues</a:t>
            </a:r>
          </a:p>
        </p:txBody>
      </p:sp>
      <p:sp>
        <p:nvSpPr>
          <p:cNvPr id="9" name="Content Placeholder 2">
            <a:extLst>
              <a:ext uri="{FF2B5EF4-FFF2-40B4-BE49-F238E27FC236}">
                <a16:creationId xmlns:a16="http://schemas.microsoft.com/office/drawing/2014/main" id="{20027D9E-2C9F-0458-EA65-C17AE619FD47}"/>
              </a:ext>
            </a:extLst>
          </p:cNvPr>
          <p:cNvSpPr>
            <a:spLocks noGrp="1"/>
          </p:cNvSpPr>
          <p:nvPr>
            <p:ph idx="1"/>
          </p:nvPr>
        </p:nvSpPr>
        <p:spPr>
          <a:xfrm>
            <a:off x="670561" y="1556684"/>
            <a:ext cx="5273040" cy="971363"/>
          </a:xfrm>
        </p:spPr>
        <p:txBody>
          <a:bodyPr vert="horz" lIns="91440" tIns="45720" rIns="91440" bIns="45720" rtlCol="0">
            <a:noAutofit/>
          </a:bodyPr>
          <a:lstStyle/>
          <a:p>
            <a:pPr>
              <a:lnSpc>
                <a:spcPct val="100000"/>
              </a:lnSpc>
              <a:spcBef>
                <a:spcPts val="0"/>
              </a:spcBef>
              <a:buClr>
                <a:srgbClr val="7030A0"/>
              </a:buClr>
              <a:defRPr/>
            </a:pPr>
            <a:r>
              <a:rPr lang="en-US" sz="2400" b="0">
                <a:latin typeface="Roboto Medium"/>
                <a:ea typeface="Roboto Medium"/>
                <a:cs typeface="Roboto Medium"/>
              </a:rPr>
              <a:t>5. System security plans do not accurately depict “existing” vs. “planned” controls and/or align with security standards</a:t>
            </a:r>
          </a:p>
          <a:p>
            <a:pPr marL="0" lvl="1">
              <a:lnSpc>
                <a:spcPct val="100000"/>
              </a:lnSpc>
              <a:spcBef>
                <a:spcPts val="0"/>
              </a:spcBef>
              <a:buClr>
                <a:srgbClr val="920075"/>
              </a:buClr>
              <a:buSzPct val="125000"/>
              <a:defRPr/>
            </a:pPr>
            <a:endParaRPr lang="en-US" sz="2400">
              <a:latin typeface="Roboto Medium" panose="02000000000000000000" pitchFamily="2" charset="0"/>
              <a:ea typeface="Roboto Medium" panose="02000000000000000000" pitchFamily="2" charset="0"/>
              <a:cs typeface="Roboto Medium" panose="02000000000000000000" pitchFamily="2" charset="0"/>
            </a:endParaRPr>
          </a:p>
        </p:txBody>
      </p:sp>
      <p:sp>
        <p:nvSpPr>
          <p:cNvPr id="2" name="Slide Number Placeholder 1">
            <a:extLst>
              <a:ext uri="{FF2B5EF4-FFF2-40B4-BE49-F238E27FC236}">
                <a16:creationId xmlns:a16="http://schemas.microsoft.com/office/drawing/2014/main" id="{50894609-B5E2-8257-1802-8BA639CD6AAC}"/>
              </a:ext>
            </a:extLst>
          </p:cNvPr>
          <p:cNvSpPr>
            <a:spLocks noGrp="1"/>
          </p:cNvSpPr>
          <p:nvPr>
            <p:ph type="sldNum" sz="quarter" idx="12"/>
          </p:nvPr>
        </p:nvSpPr>
        <p:spPr/>
        <p:txBody>
          <a:bodyPr/>
          <a:lstStyle/>
          <a:p>
            <a:fld id="{B3F0CCF6-7F1D-1243-94FE-BC32E4D380E0}" type="slidenum">
              <a:rPr lang="en-US" smtClean="0"/>
              <a:t>26</a:t>
            </a:fld>
            <a:endParaRPr lang="en-US"/>
          </a:p>
        </p:txBody>
      </p:sp>
    </p:spTree>
    <p:extLst>
      <p:ext uri="{BB962C8B-B14F-4D97-AF65-F5344CB8AC3E}">
        <p14:creationId xmlns:p14="http://schemas.microsoft.com/office/powerpoint/2010/main" val="36723461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72B1B-5D57-4812-453D-078EEBA9783C}"/>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3606024B-6C40-B687-6E72-0431FBA4999C}"/>
              </a:ext>
            </a:extLst>
          </p:cNvPr>
          <p:cNvSpPr>
            <a:spLocks noGrp="1"/>
          </p:cNvSpPr>
          <p:nvPr>
            <p:ph type="title"/>
          </p:nvPr>
        </p:nvSpPr>
        <p:spPr>
          <a:xfrm>
            <a:off x="670560" y="40957"/>
            <a:ext cx="11521440" cy="1280160"/>
          </a:xfrm>
        </p:spPr>
        <p:txBody>
          <a:bodyPr/>
          <a:lstStyle/>
          <a:p>
            <a:r>
              <a:rPr lang="en-US"/>
              <a:t>Number 4 of top audit issues</a:t>
            </a:r>
          </a:p>
        </p:txBody>
      </p:sp>
      <p:sp>
        <p:nvSpPr>
          <p:cNvPr id="7" name="Content Placeholder 2">
            <a:extLst>
              <a:ext uri="{FF2B5EF4-FFF2-40B4-BE49-F238E27FC236}">
                <a16:creationId xmlns:a16="http://schemas.microsoft.com/office/drawing/2014/main" id="{F7F2FC25-FD96-C1A5-ADF4-4E13A170CB63}"/>
              </a:ext>
            </a:extLst>
          </p:cNvPr>
          <p:cNvSpPr>
            <a:spLocks noGrp="1"/>
          </p:cNvSpPr>
          <p:nvPr>
            <p:ph idx="1"/>
          </p:nvPr>
        </p:nvSpPr>
        <p:spPr>
          <a:xfrm>
            <a:off x="670561" y="1568590"/>
            <a:ext cx="5665946" cy="971363"/>
          </a:xfrm>
        </p:spPr>
        <p:txBody>
          <a:bodyPr vert="horz" lIns="91440" tIns="45720" rIns="91440" bIns="45720" rtlCol="0">
            <a:noAutofit/>
          </a:bodyPr>
          <a:lstStyle/>
          <a:p>
            <a:pPr>
              <a:lnSpc>
                <a:spcPct val="110000"/>
              </a:lnSpc>
              <a:spcBef>
                <a:spcPts val="0"/>
              </a:spcBef>
              <a:buClr>
                <a:srgbClr val="920075"/>
              </a:buClr>
              <a:defRPr/>
            </a:pPr>
            <a:r>
              <a:rPr lang="en-US" sz="2400" b="0">
                <a:latin typeface="Roboto Medium"/>
                <a:ea typeface="Roboto Medium"/>
                <a:cs typeface="Roboto Medium"/>
              </a:rPr>
              <a:t>4. Risk assessments/risk assessment reports</a:t>
            </a:r>
          </a:p>
        </p:txBody>
      </p:sp>
      <p:sp>
        <p:nvSpPr>
          <p:cNvPr id="11" name="TextBox 10">
            <a:extLst>
              <a:ext uri="{FF2B5EF4-FFF2-40B4-BE49-F238E27FC236}">
                <a16:creationId xmlns:a16="http://schemas.microsoft.com/office/drawing/2014/main" id="{022C1091-71D6-FB5D-E0B7-94E33FF498FC}"/>
              </a:ext>
            </a:extLst>
          </p:cNvPr>
          <p:cNvSpPr txBox="1"/>
          <p:nvPr/>
        </p:nvSpPr>
        <p:spPr>
          <a:xfrm>
            <a:off x="665237" y="2528047"/>
            <a:ext cx="5783750" cy="4431983"/>
          </a:xfrm>
          <a:prstGeom prst="rect">
            <a:avLst/>
          </a:prstGeom>
          <a:noFill/>
        </p:spPr>
        <p:txBody>
          <a:bodyPr wrap="square" lIns="91440" tIns="45720" rIns="91440" bIns="45720" rtlCol="0">
            <a:spAutoFit/>
          </a:bodyPr>
          <a:lstStyle/>
          <a:p>
            <a:pPr marL="342900" indent="-342900">
              <a:lnSpc>
                <a:spcPct val="110000"/>
              </a:lnSpc>
              <a:buClr>
                <a:schemeClr val="bg1"/>
              </a:buClr>
              <a:buFont typeface="Arial"/>
              <a:buChar char="•"/>
              <a:defRPr/>
            </a:pPr>
            <a:r>
              <a:rPr lang="en-US" sz="2000">
                <a:solidFill>
                  <a:schemeClr val="bg1"/>
                </a:solidFill>
                <a:latin typeface="Roboto"/>
                <a:ea typeface="Roboto"/>
                <a:cs typeface="Roboto"/>
              </a:rPr>
              <a:t>Not conducting risk assessments that identify and evaluate threats, vulnerabilities, likelihood of occurrence and magnitude of impact</a:t>
            </a:r>
            <a:endParaRPr lang="en-US">
              <a:solidFill>
                <a:schemeClr val="bg1"/>
              </a:solidFill>
              <a:latin typeface="Roboto"/>
              <a:ea typeface="Roboto"/>
              <a:cs typeface="Roboto"/>
            </a:endParaRPr>
          </a:p>
          <a:p>
            <a:pPr marL="342900" indent="-342900">
              <a:lnSpc>
                <a:spcPct val="110000"/>
              </a:lnSpc>
              <a:spcBef>
                <a:spcPts val="0"/>
              </a:spcBef>
              <a:buClr>
                <a:schemeClr val="bg1"/>
              </a:buClr>
              <a:buFont typeface="Arial"/>
              <a:buChar char="•"/>
              <a:defRPr/>
            </a:pPr>
            <a:r>
              <a:rPr lang="en-US" sz="2000">
                <a:solidFill>
                  <a:schemeClr val="bg1"/>
                </a:solidFill>
                <a:latin typeface="Roboto"/>
                <a:ea typeface="Roboto"/>
                <a:cs typeface="Roboto"/>
              </a:rPr>
              <a:t>Not documenting risk assessment results in a risk assessment report containing an executive summary that includes major findings and recommendations along with an identification of all vulnerabilities discovered during the assessment</a:t>
            </a:r>
          </a:p>
          <a:p>
            <a:pPr marL="342900" indent="-342900">
              <a:lnSpc>
                <a:spcPct val="110000"/>
              </a:lnSpc>
              <a:spcBef>
                <a:spcPts val="0"/>
              </a:spcBef>
              <a:buClr>
                <a:schemeClr val="bg1"/>
              </a:buClr>
              <a:buFont typeface="Arial"/>
              <a:buChar char="•"/>
              <a:defRPr/>
            </a:pPr>
            <a:r>
              <a:rPr lang="en-US" sz="2000">
                <a:solidFill>
                  <a:schemeClr val="bg1"/>
                </a:solidFill>
                <a:latin typeface="Roboto"/>
                <a:ea typeface="Roboto"/>
                <a:cs typeface="Roboto"/>
              </a:rPr>
              <a:t>No evidence of agency head review and approval</a:t>
            </a:r>
          </a:p>
          <a:p>
            <a:pPr marL="342900" indent="-342900">
              <a:lnSpc>
                <a:spcPct val="110000"/>
              </a:lnSpc>
              <a:spcBef>
                <a:spcPts val="0"/>
              </a:spcBef>
              <a:buClr>
                <a:schemeClr val="bg1"/>
              </a:buClr>
              <a:buFont typeface="Arial"/>
              <a:buChar char="•"/>
              <a:defRPr/>
            </a:pPr>
            <a:r>
              <a:rPr lang="en-US" sz="2000">
                <a:solidFill>
                  <a:schemeClr val="bg1"/>
                </a:solidFill>
                <a:latin typeface="Roboto"/>
                <a:ea typeface="Roboto"/>
                <a:cs typeface="Roboto"/>
              </a:rPr>
              <a:t>Not current</a:t>
            </a:r>
          </a:p>
          <a:p>
            <a:endParaRPr lang="en-US"/>
          </a:p>
        </p:txBody>
      </p:sp>
      <p:sp>
        <p:nvSpPr>
          <p:cNvPr id="2" name="Slide Number Placeholder 1">
            <a:extLst>
              <a:ext uri="{FF2B5EF4-FFF2-40B4-BE49-F238E27FC236}">
                <a16:creationId xmlns:a16="http://schemas.microsoft.com/office/drawing/2014/main" id="{686232CE-D4FA-C1E4-C0B3-F5C00F6A35CD}"/>
              </a:ext>
            </a:extLst>
          </p:cNvPr>
          <p:cNvSpPr>
            <a:spLocks noGrp="1"/>
          </p:cNvSpPr>
          <p:nvPr>
            <p:ph type="sldNum" sz="quarter" idx="12"/>
          </p:nvPr>
        </p:nvSpPr>
        <p:spPr/>
        <p:txBody>
          <a:bodyPr/>
          <a:lstStyle/>
          <a:p>
            <a:fld id="{B3F0CCF6-7F1D-1243-94FE-BC32E4D380E0}" type="slidenum">
              <a:rPr lang="en-US" smtClean="0"/>
              <a:t>27</a:t>
            </a:fld>
            <a:endParaRPr lang="en-US"/>
          </a:p>
        </p:txBody>
      </p:sp>
    </p:spTree>
    <p:extLst>
      <p:ext uri="{BB962C8B-B14F-4D97-AF65-F5344CB8AC3E}">
        <p14:creationId xmlns:p14="http://schemas.microsoft.com/office/powerpoint/2010/main" val="10857347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5F41B-784A-FAB9-E0EA-01CCB27A55E7}"/>
            </a:ext>
          </a:extLst>
        </p:cNvPr>
        <p:cNvGrpSpPr/>
        <p:nvPr/>
      </p:nvGrpSpPr>
      <p:grpSpPr>
        <a:xfrm>
          <a:off x="0" y="0"/>
          <a:ext cx="0" cy="0"/>
          <a:chOff x="0" y="0"/>
          <a:chExt cx="0" cy="0"/>
        </a:xfrm>
      </p:grpSpPr>
      <p:sp>
        <p:nvSpPr>
          <p:cNvPr id="10" name="Title 3">
            <a:extLst>
              <a:ext uri="{FF2B5EF4-FFF2-40B4-BE49-F238E27FC236}">
                <a16:creationId xmlns:a16="http://schemas.microsoft.com/office/drawing/2014/main" id="{19800CEB-775F-C0B4-A9F2-3CF99A2FD8E0}"/>
              </a:ext>
            </a:extLst>
          </p:cNvPr>
          <p:cNvSpPr>
            <a:spLocks noGrp="1"/>
          </p:cNvSpPr>
          <p:nvPr>
            <p:ph type="title"/>
          </p:nvPr>
        </p:nvSpPr>
        <p:spPr>
          <a:xfrm>
            <a:off x="670560" y="40957"/>
            <a:ext cx="11521440" cy="1280160"/>
          </a:xfrm>
        </p:spPr>
        <p:txBody>
          <a:bodyPr/>
          <a:lstStyle/>
          <a:p>
            <a:r>
              <a:rPr lang="en-US"/>
              <a:t>Number 3 of top audit issues</a:t>
            </a:r>
          </a:p>
        </p:txBody>
      </p:sp>
      <p:sp>
        <p:nvSpPr>
          <p:cNvPr id="9" name="Content Placeholder 2">
            <a:extLst>
              <a:ext uri="{FF2B5EF4-FFF2-40B4-BE49-F238E27FC236}">
                <a16:creationId xmlns:a16="http://schemas.microsoft.com/office/drawing/2014/main" id="{FBE53577-5990-3A67-BDC0-D63425D95F2D}"/>
              </a:ext>
            </a:extLst>
          </p:cNvPr>
          <p:cNvSpPr>
            <a:spLocks noGrp="1"/>
          </p:cNvSpPr>
          <p:nvPr>
            <p:ph idx="1"/>
          </p:nvPr>
        </p:nvSpPr>
        <p:spPr>
          <a:xfrm>
            <a:off x="670561" y="1556684"/>
            <a:ext cx="5273040" cy="971363"/>
          </a:xfrm>
        </p:spPr>
        <p:txBody>
          <a:bodyPr vert="horz" lIns="91440" tIns="45720" rIns="91440" bIns="45720" rtlCol="0">
            <a:noAutofit/>
          </a:bodyPr>
          <a:lstStyle/>
          <a:p>
            <a:pPr>
              <a:lnSpc>
                <a:spcPct val="110000"/>
              </a:lnSpc>
              <a:spcBef>
                <a:spcPts val="0"/>
              </a:spcBef>
              <a:buClr>
                <a:srgbClr val="920075"/>
              </a:buClr>
              <a:defRPr/>
            </a:pPr>
            <a:r>
              <a:rPr lang="en-US" sz="2400" b="0">
                <a:latin typeface="Roboto Medium"/>
                <a:ea typeface="Roboto Medium"/>
                <a:cs typeface="Roboto Medium"/>
              </a:rPr>
              <a:t>3. Not remediating legitimate (not false-positive) vulnerabilities withing required timeframe </a:t>
            </a:r>
            <a:endParaRPr lang="en-US">
              <a:cs typeface="Roboto" panose="02000000000000000000" pitchFamily="2" charset="0"/>
            </a:endParaRPr>
          </a:p>
          <a:p>
            <a:pPr marL="342900" indent="-342900">
              <a:lnSpc>
                <a:spcPct val="110000"/>
              </a:lnSpc>
              <a:spcBef>
                <a:spcPts val="0"/>
              </a:spcBef>
              <a:buFont typeface="Arial"/>
              <a:buChar char="•"/>
              <a:defRPr/>
            </a:pPr>
            <a:r>
              <a:rPr lang="en-US" b="0">
                <a:latin typeface="Roboto"/>
                <a:ea typeface="Roboto"/>
                <a:cs typeface="Roboto"/>
              </a:rPr>
              <a:t>Critical, high = 30 days</a:t>
            </a:r>
          </a:p>
          <a:p>
            <a:pPr marL="342900" indent="-342900">
              <a:lnSpc>
                <a:spcPct val="110000"/>
              </a:lnSpc>
              <a:spcBef>
                <a:spcPts val="0"/>
              </a:spcBef>
              <a:buFont typeface="Arial"/>
              <a:buChar char="•"/>
              <a:defRPr/>
            </a:pPr>
            <a:r>
              <a:rPr lang="en-US" b="0">
                <a:latin typeface="Roboto"/>
                <a:ea typeface="Roboto"/>
                <a:cs typeface="Roboto"/>
              </a:rPr>
              <a:t>Others = 90 days</a:t>
            </a:r>
          </a:p>
        </p:txBody>
      </p:sp>
      <p:sp>
        <p:nvSpPr>
          <p:cNvPr id="2" name="Slide Number Placeholder 1">
            <a:extLst>
              <a:ext uri="{FF2B5EF4-FFF2-40B4-BE49-F238E27FC236}">
                <a16:creationId xmlns:a16="http://schemas.microsoft.com/office/drawing/2014/main" id="{DB1D06FE-8879-9B1E-9137-A4E22E327679}"/>
              </a:ext>
            </a:extLst>
          </p:cNvPr>
          <p:cNvSpPr>
            <a:spLocks noGrp="1"/>
          </p:cNvSpPr>
          <p:nvPr>
            <p:ph type="sldNum" sz="quarter" idx="12"/>
          </p:nvPr>
        </p:nvSpPr>
        <p:spPr/>
        <p:txBody>
          <a:bodyPr/>
          <a:lstStyle/>
          <a:p>
            <a:fld id="{B3F0CCF6-7F1D-1243-94FE-BC32E4D380E0}" type="slidenum">
              <a:rPr lang="en-US" smtClean="0"/>
              <a:t>28</a:t>
            </a:fld>
            <a:endParaRPr lang="en-US"/>
          </a:p>
        </p:txBody>
      </p:sp>
    </p:spTree>
    <p:extLst>
      <p:ext uri="{BB962C8B-B14F-4D97-AF65-F5344CB8AC3E}">
        <p14:creationId xmlns:p14="http://schemas.microsoft.com/office/powerpoint/2010/main" val="369707863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8B438-5EA6-724D-35F6-511F65B9D9A8}"/>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818B1718-19BD-29F6-BFF1-82615AEC678B}"/>
              </a:ext>
            </a:extLst>
          </p:cNvPr>
          <p:cNvSpPr>
            <a:spLocks noGrp="1"/>
          </p:cNvSpPr>
          <p:nvPr>
            <p:ph type="title"/>
          </p:nvPr>
        </p:nvSpPr>
        <p:spPr>
          <a:xfrm>
            <a:off x="670560" y="40957"/>
            <a:ext cx="11521440" cy="1280160"/>
          </a:xfrm>
        </p:spPr>
        <p:txBody>
          <a:bodyPr/>
          <a:lstStyle/>
          <a:p>
            <a:r>
              <a:rPr lang="en-US"/>
              <a:t>Number 2 of top audit issues</a:t>
            </a:r>
          </a:p>
        </p:txBody>
      </p:sp>
      <p:sp>
        <p:nvSpPr>
          <p:cNvPr id="7" name="Content Placeholder 2">
            <a:extLst>
              <a:ext uri="{FF2B5EF4-FFF2-40B4-BE49-F238E27FC236}">
                <a16:creationId xmlns:a16="http://schemas.microsoft.com/office/drawing/2014/main" id="{20643FBD-2E30-53DF-2BA0-E4E404AB76B9}"/>
              </a:ext>
            </a:extLst>
          </p:cNvPr>
          <p:cNvSpPr>
            <a:spLocks noGrp="1"/>
          </p:cNvSpPr>
          <p:nvPr>
            <p:ph idx="1"/>
          </p:nvPr>
        </p:nvSpPr>
        <p:spPr>
          <a:xfrm>
            <a:off x="670561" y="1556684"/>
            <a:ext cx="5273040" cy="971363"/>
          </a:xfrm>
        </p:spPr>
        <p:txBody>
          <a:bodyPr vert="horz" lIns="91440" tIns="45720" rIns="91440" bIns="45720" rtlCol="0">
            <a:noAutofit/>
          </a:bodyPr>
          <a:lstStyle/>
          <a:p>
            <a:pPr>
              <a:lnSpc>
                <a:spcPct val="110000"/>
              </a:lnSpc>
              <a:spcBef>
                <a:spcPts val="0"/>
              </a:spcBef>
              <a:buClr>
                <a:srgbClr val="920075"/>
              </a:buClr>
              <a:defRPr/>
            </a:pPr>
            <a:r>
              <a:rPr lang="en-US" sz="2400" b="0">
                <a:latin typeface="Roboto Medium"/>
                <a:ea typeface="Roboto Medium"/>
                <a:cs typeface="Roboto Medium"/>
              </a:rPr>
              <a:t>2. The ISO does not report directly to the agency head and/or is not independent from IT</a:t>
            </a:r>
          </a:p>
          <a:p>
            <a:pPr>
              <a:lnSpc>
                <a:spcPct val="110000"/>
              </a:lnSpc>
              <a:spcBef>
                <a:spcPts val="0"/>
              </a:spcBef>
              <a:buClr>
                <a:srgbClr val="920075"/>
              </a:buClr>
              <a:defRPr/>
            </a:pPr>
            <a:endParaRPr lang="en-US" sz="2400" b="0">
              <a:latin typeface="Roboto Medium" panose="02000000000000000000" pitchFamily="2" charset="0"/>
              <a:ea typeface="Roboto Medium" panose="02000000000000000000" pitchFamily="2" charset="0"/>
              <a:cs typeface="Roboto Medium" panose="02000000000000000000" pitchFamily="2" charset="0"/>
            </a:endParaRPr>
          </a:p>
        </p:txBody>
      </p:sp>
      <p:sp>
        <p:nvSpPr>
          <p:cNvPr id="2" name="Slide Number Placeholder 1">
            <a:extLst>
              <a:ext uri="{FF2B5EF4-FFF2-40B4-BE49-F238E27FC236}">
                <a16:creationId xmlns:a16="http://schemas.microsoft.com/office/drawing/2014/main" id="{903A566F-EE5E-F485-F64A-6BF3C86C725C}"/>
              </a:ext>
            </a:extLst>
          </p:cNvPr>
          <p:cNvSpPr>
            <a:spLocks noGrp="1"/>
          </p:cNvSpPr>
          <p:nvPr>
            <p:ph type="sldNum" sz="quarter" idx="12"/>
          </p:nvPr>
        </p:nvSpPr>
        <p:spPr/>
        <p:txBody>
          <a:bodyPr/>
          <a:lstStyle/>
          <a:p>
            <a:fld id="{B3F0CCF6-7F1D-1243-94FE-BC32E4D380E0}" type="slidenum">
              <a:rPr lang="en-US" smtClean="0"/>
              <a:t>29</a:t>
            </a:fld>
            <a:endParaRPr lang="en-US"/>
          </a:p>
        </p:txBody>
      </p:sp>
    </p:spTree>
    <p:extLst>
      <p:ext uri="{BB962C8B-B14F-4D97-AF65-F5344CB8AC3E}">
        <p14:creationId xmlns:p14="http://schemas.microsoft.com/office/powerpoint/2010/main" val="21180679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1417F-8863-7A4C-C799-04EFE57B45CD}"/>
            </a:ext>
          </a:extLst>
        </p:cNvPr>
        <p:cNvGrpSpPr/>
        <p:nvPr/>
      </p:nvGrpSpPr>
      <p:grpSpPr>
        <a:xfrm>
          <a:off x="0" y="0"/>
          <a:ext cx="0" cy="0"/>
          <a:chOff x="0" y="0"/>
          <a:chExt cx="0" cy="0"/>
        </a:xfrm>
      </p:grpSpPr>
      <p:sp>
        <p:nvSpPr>
          <p:cNvPr id="10" name="Title 3">
            <a:extLst>
              <a:ext uri="{FF2B5EF4-FFF2-40B4-BE49-F238E27FC236}">
                <a16:creationId xmlns:a16="http://schemas.microsoft.com/office/drawing/2014/main" id="{D803CEA8-0448-493A-819D-57265A498CD4}"/>
              </a:ext>
            </a:extLst>
          </p:cNvPr>
          <p:cNvSpPr>
            <a:spLocks noGrp="1"/>
          </p:cNvSpPr>
          <p:nvPr>
            <p:ph type="title"/>
          </p:nvPr>
        </p:nvSpPr>
        <p:spPr>
          <a:xfrm>
            <a:off x="670560" y="40957"/>
            <a:ext cx="11521440" cy="1280160"/>
          </a:xfrm>
        </p:spPr>
        <p:txBody>
          <a:bodyPr/>
          <a:lstStyle/>
          <a:p>
            <a:r>
              <a:rPr lang="en-US"/>
              <a:t>Number 1 of top audit issues</a:t>
            </a:r>
          </a:p>
        </p:txBody>
      </p:sp>
      <p:sp>
        <p:nvSpPr>
          <p:cNvPr id="9" name="Content Placeholder 2">
            <a:extLst>
              <a:ext uri="{FF2B5EF4-FFF2-40B4-BE49-F238E27FC236}">
                <a16:creationId xmlns:a16="http://schemas.microsoft.com/office/drawing/2014/main" id="{3B3B992E-20FC-F959-D00E-A071033253C6}"/>
              </a:ext>
            </a:extLst>
          </p:cNvPr>
          <p:cNvSpPr>
            <a:spLocks noGrp="1"/>
          </p:cNvSpPr>
          <p:nvPr>
            <p:ph idx="1"/>
          </p:nvPr>
        </p:nvSpPr>
        <p:spPr>
          <a:xfrm>
            <a:off x="670561" y="1556684"/>
            <a:ext cx="5273040" cy="971363"/>
          </a:xfrm>
        </p:spPr>
        <p:txBody>
          <a:bodyPr vert="horz" lIns="91440" tIns="45720" rIns="91440" bIns="45720" rtlCol="0">
            <a:noAutofit/>
          </a:bodyPr>
          <a:lstStyle/>
          <a:p>
            <a:pPr>
              <a:lnSpc>
                <a:spcPct val="120000"/>
              </a:lnSpc>
              <a:spcBef>
                <a:spcPts val="0"/>
              </a:spcBef>
              <a:buClr>
                <a:srgbClr val="920075"/>
              </a:buClr>
              <a:defRPr/>
            </a:pPr>
            <a:r>
              <a:rPr lang="en-US" sz="2400" b="0">
                <a:latin typeface="Roboto Medium"/>
                <a:ea typeface="Roboto Medium"/>
                <a:cs typeface="Roboto Medium"/>
              </a:rPr>
              <a:t>1. Not submitting security exception requests when controls are not implemented or followed</a:t>
            </a:r>
          </a:p>
          <a:p>
            <a:pPr>
              <a:lnSpc>
                <a:spcPct val="110000"/>
              </a:lnSpc>
              <a:spcBef>
                <a:spcPts val="0"/>
              </a:spcBef>
              <a:buClr>
                <a:srgbClr val="920075"/>
              </a:buClr>
              <a:defRPr/>
            </a:pPr>
            <a:endParaRPr lang="en-US" sz="2400" b="0">
              <a:latin typeface="Roboto Medium" panose="02000000000000000000" pitchFamily="2" charset="0"/>
              <a:ea typeface="Roboto Medium" panose="02000000000000000000" pitchFamily="2" charset="0"/>
              <a:cs typeface="Roboto Medium" panose="02000000000000000000" pitchFamily="2" charset="0"/>
            </a:endParaRPr>
          </a:p>
        </p:txBody>
      </p:sp>
      <p:sp>
        <p:nvSpPr>
          <p:cNvPr id="2" name="Slide Number Placeholder 1">
            <a:extLst>
              <a:ext uri="{FF2B5EF4-FFF2-40B4-BE49-F238E27FC236}">
                <a16:creationId xmlns:a16="http://schemas.microsoft.com/office/drawing/2014/main" id="{62EBD7CC-91F5-ED26-32A4-E09E12E272E9}"/>
              </a:ext>
            </a:extLst>
          </p:cNvPr>
          <p:cNvSpPr>
            <a:spLocks noGrp="1"/>
          </p:cNvSpPr>
          <p:nvPr>
            <p:ph type="sldNum" sz="quarter" idx="12"/>
          </p:nvPr>
        </p:nvSpPr>
        <p:spPr/>
        <p:txBody>
          <a:bodyPr/>
          <a:lstStyle/>
          <a:p>
            <a:fld id="{B3F0CCF6-7F1D-1243-94FE-BC32E4D380E0}" type="slidenum">
              <a:rPr lang="en-US" smtClean="0"/>
              <a:t>30</a:t>
            </a:fld>
            <a:endParaRPr lang="en-US"/>
          </a:p>
        </p:txBody>
      </p:sp>
    </p:spTree>
    <p:extLst>
      <p:ext uri="{BB962C8B-B14F-4D97-AF65-F5344CB8AC3E}">
        <p14:creationId xmlns:p14="http://schemas.microsoft.com/office/powerpoint/2010/main" val="30808906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5ADCB-2FED-F428-6379-BE27D7F5D378}"/>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4E167951-B82D-C534-C982-57FC7E50C5F8}"/>
              </a:ext>
            </a:extLst>
          </p:cNvPr>
          <p:cNvSpPr>
            <a:spLocks noGrp="1"/>
          </p:cNvSpPr>
          <p:nvPr>
            <p:ph type="title"/>
          </p:nvPr>
        </p:nvSpPr>
        <p:spPr>
          <a:xfrm>
            <a:off x="670560" y="40957"/>
            <a:ext cx="11521440" cy="1280160"/>
          </a:xfrm>
        </p:spPr>
        <p:txBody>
          <a:bodyPr/>
          <a:lstStyle/>
          <a:p>
            <a:r>
              <a:rPr lang="en-US"/>
              <a:t>Bonus top audit issue</a:t>
            </a:r>
          </a:p>
        </p:txBody>
      </p:sp>
      <p:sp>
        <p:nvSpPr>
          <p:cNvPr id="7" name="Content Placeholder 2">
            <a:extLst>
              <a:ext uri="{FF2B5EF4-FFF2-40B4-BE49-F238E27FC236}">
                <a16:creationId xmlns:a16="http://schemas.microsoft.com/office/drawing/2014/main" id="{3C063C59-F8D2-3CB7-AF94-EC22EF1E39B4}"/>
              </a:ext>
            </a:extLst>
          </p:cNvPr>
          <p:cNvSpPr>
            <a:spLocks noGrp="1"/>
          </p:cNvSpPr>
          <p:nvPr>
            <p:ph idx="1"/>
          </p:nvPr>
        </p:nvSpPr>
        <p:spPr>
          <a:xfrm>
            <a:off x="670560" y="1585680"/>
            <a:ext cx="5273040" cy="971363"/>
          </a:xfrm>
        </p:spPr>
        <p:txBody>
          <a:bodyPr vert="horz" lIns="91440" tIns="45720" rIns="91440" bIns="45720" rtlCol="0">
            <a:noAutofit/>
          </a:bodyPr>
          <a:lstStyle/>
          <a:p>
            <a:pPr>
              <a:lnSpc>
                <a:spcPct val="110000"/>
              </a:lnSpc>
              <a:spcBef>
                <a:spcPts val="0"/>
              </a:spcBef>
              <a:buClr>
                <a:srgbClr val="920075"/>
              </a:buClr>
              <a:defRPr/>
            </a:pPr>
            <a:r>
              <a:rPr lang="en-US" sz="2400" b="0">
                <a:latin typeface="Roboto Medium"/>
                <a:ea typeface="Roboto Medium"/>
                <a:cs typeface="Roboto Medium"/>
              </a:rPr>
              <a:t>The ISO is not a member of a Change Control Board and/or there is no evidence the ISO reviews proposed configuration-controlled changes to systems and approves/ disapproves such changes with explicit consideration for security and privacy impact analyses</a:t>
            </a:r>
          </a:p>
          <a:p>
            <a:pPr marL="342900" indent="-342900">
              <a:lnSpc>
                <a:spcPct val="110000"/>
              </a:lnSpc>
              <a:spcBef>
                <a:spcPts val="0"/>
              </a:spcBef>
              <a:buClr>
                <a:srgbClr val="920075"/>
              </a:buClr>
              <a:buFont typeface="Arial" panose="020B0604020202020204" pitchFamily="34" charset="0"/>
              <a:buChar char="•"/>
              <a:defRPr/>
            </a:pPr>
            <a:endParaRPr lang="en-US" sz="2400" b="0">
              <a:latin typeface="Roboto Medium" panose="02000000000000000000" pitchFamily="2" charset="0"/>
              <a:ea typeface="Roboto Medium" panose="02000000000000000000" pitchFamily="2" charset="0"/>
              <a:cs typeface="Roboto Medium" panose="02000000000000000000" pitchFamily="2" charset="0"/>
            </a:endParaRPr>
          </a:p>
        </p:txBody>
      </p:sp>
      <p:sp>
        <p:nvSpPr>
          <p:cNvPr id="2" name="Slide Number Placeholder 1">
            <a:extLst>
              <a:ext uri="{FF2B5EF4-FFF2-40B4-BE49-F238E27FC236}">
                <a16:creationId xmlns:a16="http://schemas.microsoft.com/office/drawing/2014/main" id="{9439EDF8-9B82-D24F-F0B5-28F8FF6F7C7D}"/>
              </a:ext>
            </a:extLst>
          </p:cNvPr>
          <p:cNvSpPr>
            <a:spLocks noGrp="1"/>
          </p:cNvSpPr>
          <p:nvPr>
            <p:ph type="sldNum" sz="quarter" idx="12"/>
          </p:nvPr>
        </p:nvSpPr>
        <p:spPr/>
        <p:txBody>
          <a:bodyPr/>
          <a:lstStyle/>
          <a:p>
            <a:fld id="{B3F0CCF6-7F1D-1243-94FE-BC32E4D380E0}" type="slidenum">
              <a:rPr lang="en-US" smtClean="0"/>
              <a:t>31</a:t>
            </a:fld>
            <a:endParaRPr lang="en-US"/>
          </a:p>
        </p:txBody>
      </p:sp>
    </p:spTree>
    <p:extLst>
      <p:ext uri="{BB962C8B-B14F-4D97-AF65-F5344CB8AC3E}">
        <p14:creationId xmlns:p14="http://schemas.microsoft.com/office/powerpoint/2010/main" val="365849056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4">
            <a:extLst>
              <a:ext uri="{FF2B5EF4-FFF2-40B4-BE49-F238E27FC236}">
                <a16:creationId xmlns:a16="http://schemas.microsoft.com/office/drawing/2014/main" id="{42F468C0-7E80-1F19-2AA9-8418BBF25E36}"/>
              </a:ext>
            </a:extLst>
          </p:cNvPr>
          <p:cNvSpPr>
            <a:spLocks noGrp="1"/>
          </p:cNvSpPr>
          <p:nvPr>
            <p:ph type="title"/>
          </p:nvPr>
        </p:nvSpPr>
        <p:spPr>
          <a:xfrm>
            <a:off x="670560" y="0"/>
            <a:ext cx="11521440" cy="1280160"/>
          </a:xfrm>
        </p:spPr>
        <p:txBody>
          <a:bodyPr anchor="b"/>
          <a:lstStyle/>
          <a:p>
            <a:r>
              <a:rPr lang="en-US">
                <a:latin typeface="Roboto"/>
                <a:ea typeface="Roboto"/>
                <a:cs typeface="Roboto"/>
              </a:rPr>
              <a:t>What can you do?</a:t>
            </a:r>
          </a:p>
        </p:txBody>
      </p:sp>
      <p:sp>
        <p:nvSpPr>
          <p:cNvPr id="7" name="TextBox 6">
            <a:extLst>
              <a:ext uri="{FF2B5EF4-FFF2-40B4-BE49-F238E27FC236}">
                <a16:creationId xmlns:a16="http://schemas.microsoft.com/office/drawing/2014/main" id="{63CDD055-B70B-992E-60DB-E95CFAD76392}"/>
              </a:ext>
            </a:extLst>
          </p:cNvPr>
          <p:cNvSpPr txBox="1"/>
          <p:nvPr/>
        </p:nvSpPr>
        <p:spPr>
          <a:xfrm>
            <a:off x="670560" y="1280160"/>
            <a:ext cx="10073640" cy="461665"/>
          </a:xfrm>
          <a:prstGeom prst="rect">
            <a:avLst/>
          </a:prstGeom>
          <a:noFill/>
        </p:spPr>
        <p:txBody>
          <a:bodyPr wrap="square" rtlCol="0">
            <a:spAutoFit/>
          </a:bodyPr>
          <a:lstStyle/>
          <a:p>
            <a:r>
              <a:rPr lang="en-US" sz="2400" b="1">
                <a:solidFill>
                  <a:schemeClr val="accent3"/>
                </a:solidFill>
                <a:latin typeface="Roboto" panose="02000000000000000000" pitchFamily="2" charset="0"/>
                <a:ea typeface="Roboto" panose="02000000000000000000" pitchFamily="2" charset="0"/>
                <a:cs typeface="Roboto" panose="02000000000000000000" pitchFamily="2" charset="0"/>
              </a:rPr>
              <a:t>Contact CSRM!</a:t>
            </a:r>
          </a:p>
        </p:txBody>
      </p:sp>
      <p:sp>
        <p:nvSpPr>
          <p:cNvPr id="8" name="TextBox 7">
            <a:extLst>
              <a:ext uri="{FF2B5EF4-FFF2-40B4-BE49-F238E27FC236}">
                <a16:creationId xmlns:a16="http://schemas.microsoft.com/office/drawing/2014/main" id="{653D8F96-37C2-7EB3-2A1C-B0C0BD9CE4CB}"/>
              </a:ext>
            </a:extLst>
          </p:cNvPr>
          <p:cNvSpPr txBox="1"/>
          <p:nvPr/>
        </p:nvSpPr>
        <p:spPr>
          <a:xfrm>
            <a:off x="766482" y="2205318"/>
            <a:ext cx="10396817" cy="3170099"/>
          </a:xfrm>
          <a:prstGeom prst="rect">
            <a:avLst/>
          </a:prstGeom>
          <a:noFill/>
        </p:spPr>
        <p:txBody>
          <a:bodyPr wrap="square" lIns="91440" tIns="45720" rIns="91440" bIns="45720" rtlCol="0">
            <a:spAutoFit/>
          </a:bodyPr>
          <a:lstStyle/>
          <a:p>
            <a:pPr marL="342900" indent="-342900">
              <a:buFontTx/>
              <a:buAutoNum type="arabicPeriod"/>
              <a:defRPr/>
            </a:pPr>
            <a:r>
              <a:rPr lang="en-US" sz="2000">
                <a:solidFill>
                  <a:schemeClr val="bg2">
                    <a:lumMod val="10000"/>
                  </a:schemeClr>
                </a:solidFill>
                <a:latin typeface="Roboto"/>
                <a:ea typeface="Roboto"/>
                <a:cs typeface="Roboto"/>
              </a:rPr>
              <a:t>Become familiar with security standards.  If you have a question about a control, the governance team can provide clarification or an interpretation.</a:t>
            </a:r>
            <a:endParaRPr lang="en-US">
              <a:solidFill>
                <a:schemeClr val="bg2">
                  <a:lumMod val="10000"/>
                </a:schemeClr>
              </a:solidFill>
            </a:endParaRPr>
          </a:p>
          <a:p>
            <a:pPr marL="342900" indent="-342900">
              <a:buFontTx/>
              <a:buAutoNum type="arabicPeriod"/>
              <a:defRPr/>
            </a:pPr>
            <a:endParaRPr lang="en-US" sz="200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a:p>
            <a:pPr marL="342900" indent="-342900">
              <a:buFontTx/>
              <a:buAutoNum type="arabicPeriod"/>
              <a:defRPr/>
            </a:pPr>
            <a:r>
              <a:rPr lang="en-US" sz="2000">
                <a:solidFill>
                  <a:schemeClr val="bg2">
                    <a:lumMod val="10000"/>
                  </a:schemeClr>
                </a:solidFill>
                <a:latin typeface="Roboto"/>
                <a:ea typeface="Roboto"/>
                <a:cs typeface="Roboto"/>
              </a:rPr>
              <a:t>Architects can help with security exceptions and identifying mitigating controls.</a:t>
            </a:r>
          </a:p>
          <a:p>
            <a:pPr marL="342900" indent="-342900">
              <a:buFontTx/>
              <a:buAutoNum type="arabicPeriod"/>
              <a:defRPr/>
            </a:pPr>
            <a:endParaRPr lang="en-US" sz="200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a:p>
            <a:pPr marL="342900" indent="-342900">
              <a:buFontTx/>
              <a:buAutoNum type="arabicPeriod"/>
              <a:defRPr/>
            </a:pPr>
            <a:r>
              <a:rPr lang="en-US" sz="2000">
                <a:solidFill>
                  <a:schemeClr val="bg2">
                    <a:lumMod val="10000"/>
                  </a:schemeClr>
                </a:solidFill>
                <a:latin typeface="Roboto"/>
                <a:ea typeface="Roboto"/>
                <a:cs typeface="Roboto"/>
              </a:rPr>
              <a:t>Work with governance to close findings when corrective actions are complete.</a:t>
            </a:r>
          </a:p>
          <a:p>
            <a:pPr marL="342900" indent="-342900">
              <a:buFontTx/>
              <a:buAutoNum type="arabicPeriod"/>
              <a:defRPr/>
            </a:pPr>
            <a:endParaRPr lang="en-US" sz="200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a:p>
            <a:pPr marL="342900" indent="-342900">
              <a:buFontTx/>
              <a:buAutoNum type="arabicPeriod"/>
              <a:defRPr/>
            </a:pPr>
            <a:r>
              <a:rPr lang="en-US" sz="2000">
                <a:solidFill>
                  <a:schemeClr val="bg2">
                    <a:lumMod val="10000"/>
                  </a:schemeClr>
                </a:solidFill>
                <a:latin typeface="Roboto"/>
                <a:ea typeface="Roboto"/>
                <a:cs typeface="Roboto"/>
              </a:rPr>
              <a:t>Provide quarterly finding updates to CSRM to maximize that component of the annual audit score.</a:t>
            </a:r>
          </a:p>
          <a:p>
            <a:endParaRPr lang="en-US" sz="2000">
              <a:solidFill>
                <a:schemeClr val="bg2">
                  <a:lumMod val="10000"/>
                </a:schemeClr>
              </a:solidFill>
              <a:latin typeface="Roboto" panose="02000000000000000000" pitchFamily="2" charset="0"/>
              <a:ea typeface="Roboto" panose="02000000000000000000" pitchFamily="2" charset="0"/>
              <a:cs typeface="Roboto" panose="02000000000000000000" pitchFamily="2" charset="0"/>
            </a:endParaRPr>
          </a:p>
        </p:txBody>
      </p:sp>
      <p:sp>
        <p:nvSpPr>
          <p:cNvPr id="2" name="Slide Number Placeholder 1">
            <a:extLst>
              <a:ext uri="{FF2B5EF4-FFF2-40B4-BE49-F238E27FC236}">
                <a16:creationId xmlns:a16="http://schemas.microsoft.com/office/drawing/2014/main" id="{39D23FB5-F4D2-2ED2-83DF-C2805EB445B0}"/>
              </a:ext>
            </a:extLst>
          </p:cNvPr>
          <p:cNvSpPr>
            <a:spLocks noGrp="1"/>
          </p:cNvSpPr>
          <p:nvPr>
            <p:ph type="sldNum" sz="quarter" idx="12"/>
          </p:nvPr>
        </p:nvSpPr>
        <p:spPr/>
        <p:txBody>
          <a:bodyPr/>
          <a:lstStyle/>
          <a:p>
            <a:fld id="{B3F0CCF6-7F1D-1243-94FE-BC32E4D380E0}" type="slidenum">
              <a:rPr lang="en-US" smtClean="0"/>
              <a:t>32</a:t>
            </a:fld>
            <a:endParaRPr lang="en-US"/>
          </a:p>
        </p:txBody>
      </p:sp>
    </p:spTree>
    <p:extLst>
      <p:ext uri="{BB962C8B-B14F-4D97-AF65-F5344CB8AC3E}">
        <p14:creationId xmlns:p14="http://schemas.microsoft.com/office/powerpoint/2010/main" val="12972602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A32D9C4-A28C-2B8F-3BD2-70A98F1DA239}"/>
              </a:ext>
            </a:extLst>
          </p:cNvPr>
          <p:cNvSpPr>
            <a:spLocks noGrp="1"/>
          </p:cNvSpPr>
          <p:nvPr>
            <p:ph type="title"/>
          </p:nvPr>
        </p:nvSpPr>
        <p:spPr/>
        <p:txBody>
          <a:bodyPr/>
          <a:lstStyle/>
          <a:p>
            <a:r>
              <a:rPr lang="en-US"/>
              <a:t>Questions?</a:t>
            </a:r>
          </a:p>
        </p:txBody>
      </p:sp>
      <p:sp>
        <p:nvSpPr>
          <p:cNvPr id="4" name="Subtitle 2">
            <a:extLst>
              <a:ext uri="{FF2B5EF4-FFF2-40B4-BE49-F238E27FC236}">
                <a16:creationId xmlns:a16="http://schemas.microsoft.com/office/drawing/2014/main" id="{00B47789-723C-9E56-D0F3-5E5FA711B8C3}"/>
              </a:ext>
            </a:extLst>
          </p:cNvPr>
          <p:cNvSpPr txBox="1">
            <a:spLocks/>
          </p:cNvSpPr>
          <p:nvPr/>
        </p:nvSpPr>
        <p:spPr>
          <a:xfrm>
            <a:off x="2550807" y="4511072"/>
            <a:ext cx="4073525" cy="355307"/>
          </a:xfrm>
          <a:prstGeom prst="rect">
            <a:avLst/>
          </a:prstGeom>
        </p:spPr>
        <p:txBody>
          <a:bodyPr/>
          <a:lstStyle>
            <a:lvl1pPr marL="0" indent="0" algn="l" defTabSz="914400" rtl="0" eaLnBrk="1" latinLnBrk="0" hangingPunct="1">
              <a:lnSpc>
                <a:spcPct val="90000"/>
              </a:lnSpc>
              <a:spcBef>
                <a:spcPts val="1000"/>
              </a:spcBef>
              <a:buClr>
                <a:schemeClr val="accent3"/>
              </a:buClr>
              <a:buFontTx/>
              <a:buNone/>
              <a:defRPr sz="2000" b="1"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Clr>
                <a:schemeClr val="accent3"/>
              </a:buClr>
              <a:buFontTx/>
              <a:buNone/>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bg1"/>
                </a:solidFill>
              </a:rPr>
              <a:t>Mark McCreary</a:t>
            </a:r>
          </a:p>
        </p:txBody>
      </p:sp>
      <p:sp>
        <p:nvSpPr>
          <p:cNvPr id="5" name="Text Placeholder 4">
            <a:extLst>
              <a:ext uri="{FF2B5EF4-FFF2-40B4-BE49-F238E27FC236}">
                <a16:creationId xmlns:a16="http://schemas.microsoft.com/office/drawing/2014/main" id="{760F2926-90CD-E25A-F69C-048C4BB33354}"/>
              </a:ext>
            </a:extLst>
          </p:cNvPr>
          <p:cNvSpPr txBox="1">
            <a:spLocks/>
          </p:cNvSpPr>
          <p:nvPr/>
        </p:nvSpPr>
        <p:spPr>
          <a:xfrm>
            <a:off x="2550808" y="4866379"/>
            <a:ext cx="4073525" cy="777875"/>
          </a:xfrm>
          <a:prstGeom prst="rect">
            <a:avLst/>
          </a:prstGeom>
        </p:spPr>
        <p:txBody>
          <a:bodyPr/>
          <a:lstStyle>
            <a:lvl1pPr marL="0" indent="0" algn="l" defTabSz="914400" rtl="0" eaLnBrk="1" latinLnBrk="0" hangingPunct="1">
              <a:lnSpc>
                <a:spcPct val="90000"/>
              </a:lnSpc>
              <a:spcBef>
                <a:spcPts val="1000"/>
              </a:spcBef>
              <a:buClr>
                <a:schemeClr val="accent3"/>
              </a:buClr>
              <a:buFontTx/>
              <a:buNone/>
              <a:defRPr sz="2000" b="1"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Clr>
                <a:schemeClr val="accent3"/>
              </a:buClr>
              <a:buFontTx/>
              <a:buNone/>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0" err="1">
                <a:solidFill>
                  <a:schemeClr val="bg1"/>
                </a:solidFill>
              </a:rPr>
              <a:t>Mark.McCreary@vita.virginia.gov</a:t>
            </a:r>
            <a:endParaRPr lang="en-US" sz="1800" b="0">
              <a:solidFill>
                <a:schemeClr val="bg1"/>
              </a:solidFill>
            </a:endParaRPr>
          </a:p>
        </p:txBody>
      </p:sp>
      <p:sp>
        <p:nvSpPr>
          <p:cNvPr id="6" name="Subtitle 2">
            <a:extLst>
              <a:ext uri="{FF2B5EF4-FFF2-40B4-BE49-F238E27FC236}">
                <a16:creationId xmlns:a16="http://schemas.microsoft.com/office/drawing/2014/main" id="{3280D6B0-6132-506E-0C8B-D32977D87660}"/>
              </a:ext>
            </a:extLst>
          </p:cNvPr>
          <p:cNvSpPr txBox="1">
            <a:spLocks/>
          </p:cNvSpPr>
          <p:nvPr/>
        </p:nvSpPr>
        <p:spPr>
          <a:xfrm>
            <a:off x="6624333" y="4450747"/>
            <a:ext cx="4073525" cy="355307"/>
          </a:xfrm>
          <a:prstGeom prst="rect">
            <a:avLst/>
          </a:prstGeom>
        </p:spPr>
        <p:txBody>
          <a:bodyPr vert="horz" lIns="91440" tIns="45720" rIns="91440" bIns="45720" rtlCol="0" anchor="ctr" anchorCtr="0">
            <a:noAutofit/>
          </a:bodyPr>
          <a:lstStyle>
            <a:lvl1pPr marL="0" indent="0" algn="l" defTabSz="914400" rtl="0" eaLnBrk="1" latinLnBrk="0" hangingPunct="1">
              <a:lnSpc>
                <a:spcPct val="90000"/>
              </a:lnSpc>
              <a:spcBef>
                <a:spcPts val="1000"/>
              </a:spcBef>
              <a:buClr>
                <a:schemeClr val="accent3"/>
              </a:buClr>
              <a:buFont typeface="Wingdings" pitchFamily="2" charset="2"/>
              <a:buNone/>
              <a:defRPr sz="2000" b="1" kern="1200" spc="20" baseline="0">
                <a:solidFill>
                  <a:schemeClr val="bg1"/>
                </a:solidFill>
                <a:latin typeface="Roboto" panose="02000000000000000000" pitchFamily="2" charset="0"/>
                <a:ea typeface="Roboto" panose="02000000000000000000" pitchFamily="2" charset="0"/>
                <a:cs typeface="+mn-cs"/>
              </a:defRPr>
            </a:lvl1pPr>
            <a:lvl2pPr marL="457200" indent="0" algn="ctr" defTabSz="914400" rtl="0" eaLnBrk="1" latinLnBrk="0" hangingPunct="1">
              <a:lnSpc>
                <a:spcPct val="90000"/>
              </a:lnSpc>
              <a:spcBef>
                <a:spcPts val="500"/>
              </a:spcBef>
              <a:buClr>
                <a:schemeClr val="accent3"/>
              </a:buClr>
              <a:buFont typeface="Wingdings" pitchFamily="2" charset="2"/>
              <a:buNone/>
              <a:defRPr sz="2000" kern="1200">
                <a:solidFill>
                  <a:schemeClr val="tx1"/>
                </a:solidFill>
                <a:latin typeface="Roboto" panose="02000000000000000000" pitchFamily="2" charset="0"/>
                <a:ea typeface="Roboto" panose="02000000000000000000" pitchFamily="2" charset="0"/>
                <a:cs typeface="+mn-cs"/>
              </a:defRPr>
            </a:lvl2pPr>
            <a:lvl3pPr marL="914400" indent="0" algn="ctr" defTabSz="914400" rtl="0" eaLnBrk="1" latinLnBrk="0" hangingPunct="1">
              <a:lnSpc>
                <a:spcPct val="90000"/>
              </a:lnSpc>
              <a:spcBef>
                <a:spcPts val="500"/>
              </a:spcBef>
              <a:buClr>
                <a:schemeClr val="accent3"/>
              </a:buClr>
              <a:buFont typeface="Wingdings" pitchFamily="2" charset="2"/>
              <a:buNone/>
              <a:defRPr sz="1800" kern="1200">
                <a:solidFill>
                  <a:schemeClr val="tx1"/>
                </a:solidFill>
                <a:latin typeface="Roboto" panose="02000000000000000000" pitchFamily="2" charset="0"/>
                <a:ea typeface="Roboto" panose="02000000000000000000" pitchFamily="2" charset="0"/>
                <a:cs typeface="+mn-cs"/>
              </a:defRPr>
            </a:lvl3pPr>
            <a:lvl4pPr marL="1371600" indent="0" algn="ctr" defTabSz="914400" rtl="0" eaLnBrk="1" latinLnBrk="0" hangingPunct="1">
              <a:lnSpc>
                <a:spcPct val="90000"/>
              </a:lnSpc>
              <a:spcBef>
                <a:spcPts val="500"/>
              </a:spcBef>
              <a:buClr>
                <a:schemeClr val="accent3"/>
              </a:buClr>
              <a:buFont typeface="Wingdings" pitchFamily="2" charset="2"/>
              <a:buNone/>
              <a:defRPr sz="1600" kern="1200">
                <a:solidFill>
                  <a:schemeClr val="tx1"/>
                </a:solidFill>
                <a:latin typeface="Roboto" panose="02000000000000000000" pitchFamily="2" charset="0"/>
                <a:ea typeface="Roboto" panose="02000000000000000000" pitchFamily="2" charset="0"/>
                <a:cs typeface="+mn-cs"/>
              </a:defRPr>
            </a:lvl4pPr>
            <a:lvl5pPr marL="1828800" indent="0" algn="ctr" defTabSz="914400" rtl="0" eaLnBrk="1" latinLnBrk="0" hangingPunct="1">
              <a:lnSpc>
                <a:spcPct val="90000"/>
              </a:lnSpc>
              <a:spcBef>
                <a:spcPts val="500"/>
              </a:spcBef>
              <a:buClr>
                <a:schemeClr val="accent3"/>
              </a:buClr>
              <a:buFont typeface="Wingdings" pitchFamily="2" charset="2"/>
              <a:buNone/>
              <a:defRPr sz="1600" kern="1200">
                <a:solidFill>
                  <a:schemeClr val="tx1"/>
                </a:solidFill>
                <a:latin typeface="Roboto" panose="02000000000000000000" pitchFamily="2" charset="0"/>
                <a:ea typeface="Roboto" panose="02000000000000000000" pitchFamily="2" charset="0"/>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a:t>Molly Castle</a:t>
            </a:r>
          </a:p>
        </p:txBody>
      </p:sp>
      <p:sp>
        <p:nvSpPr>
          <p:cNvPr id="7" name="Text Placeholder 4">
            <a:extLst>
              <a:ext uri="{FF2B5EF4-FFF2-40B4-BE49-F238E27FC236}">
                <a16:creationId xmlns:a16="http://schemas.microsoft.com/office/drawing/2014/main" id="{02F18431-CA8F-54E5-C4F5-46F288765E6A}"/>
              </a:ext>
            </a:extLst>
          </p:cNvPr>
          <p:cNvSpPr txBox="1">
            <a:spLocks/>
          </p:cNvSpPr>
          <p:nvPr/>
        </p:nvSpPr>
        <p:spPr>
          <a:xfrm>
            <a:off x="6640207" y="4866379"/>
            <a:ext cx="4073525" cy="77787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accent3"/>
              </a:buClr>
              <a:buFont typeface="Wingdings" pitchFamily="2" charset="2"/>
              <a:buNone/>
              <a:defRPr sz="1800" b="0" kern="1200" spc="20" baseline="0">
                <a:solidFill>
                  <a:schemeClr val="bg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Clr>
                <a:schemeClr val="accent3"/>
              </a:buClr>
              <a:buFont typeface="Wingdings" pitchFamily="2" charset="2"/>
              <a:buNone/>
              <a:defRPr sz="1800" kern="1200" spc="20" baseline="0">
                <a:solidFill>
                  <a:schemeClr val="bg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90000"/>
              </a:lnSpc>
              <a:spcBef>
                <a:spcPts val="500"/>
              </a:spcBef>
              <a:buClr>
                <a:schemeClr val="accent3"/>
              </a:buClr>
              <a:buFont typeface="Wingdings" pitchFamily="2" charset="2"/>
              <a:buNone/>
              <a:defRPr sz="1800" kern="1200">
                <a:solidFill>
                  <a:schemeClr val="tx1"/>
                </a:solidFill>
                <a:latin typeface="Roboto" panose="02000000000000000000" pitchFamily="2" charset="0"/>
                <a:ea typeface="Roboto" panose="02000000000000000000" pitchFamily="2" charset="0"/>
                <a:cs typeface="+mn-cs"/>
              </a:defRPr>
            </a:lvl3pPr>
            <a:lvl4pPr marL="1371600" indent="0" algn="l" defTabSz="914400" rtl="0" eaLnBrk="1" latinLnBrk="0" hangingPunct="1">
              <a:lnSpc>
                <a:spcPct val="90000"/>
              </a:lnSpc>
              <a:spcBef>
                <a:spcPts val="500"/>
              </a:spcBef>
              <a:buClr>
                <a:schemeClr val="accent3"/>
              </a:buClr>
              <a:buFont typeface="Wingdings" pitchFamily="2" charset="2"/>
              <a:buNone/>
              <a:defRPr sz="1800" kern="1200">
                <a:solidFill>
                  <a:schemeClr val="tx1"/>
                </a:solidFill>
                <a:latin typeface="Roboto" panose="02000000000000000000" pitchFamily="2" charset="0"/>
                <a:ea typeface="Roboto" panose="02000000000000000000" pitchFamily="2" charset="0"/>
                <a:cs typeface="+mn-cs"/>
              </a:defRPr>
            </a:lvl4pPr>
            <a:lvl5pPr marL="1828800" indent="0" algn="l" defTabSz="914400" rtl="0" eaLnBrk="1" latinLnBrk="0" hangingPunct="1">
              <a:lnSpc>
                <a:spcPct val="90000"/>
              </a:lnSpc>
              <a:spcBef>
                <a:spcPts val="500"/>
              </a:spcBef>
              <a:buClr>
                <a:schemeClr val="accent3"/>
              </a:buClr>
              <a:buFont typeface="Wingdings" pitchFamily="2" charset="2"/>
              <a:buNone/>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t>Molly.Castle1@vita.virginia.gov</a:t>
            </a:r>
          </a:p>
        </p:txBody>
      </p:sp>
      <p:sp>
        <p:nvSpPr>
          <p:cNvPr id="2" name="Slide Number Placeholder 1">
            <a:extLst>
              <a:ext uri="{FF2B5EF4-FFF2-40B4-BE49-F238E27FC236}">
                <a16:creationId xmlns:a16="http://schemas.microsoft.com/office/drawing/2014/main" id="{C966B607-1828-86FE-2612-38B1F6A68F63}"/>
              </a:ext>
            </a:extLst>
          </p:cNvPr>
          <p:cNvSpPr>
            <a:spLocks noGrp="1"/>
          </p:cNvSpPr>
          <p:nvPr>
            <p:ph type="sldNum" sz="quarter" idx="12"/>
          </p:nvPr>
        </p:nvSpPr>
        <p:spPr/>
        <p:txBody>
          <a:bodyPr/>
          <a:lstStyle/>
          <a:p>
            <a:fld id="{B3F0CCF6-7F1D-1243-94FE-BC32E4D380E0}" type="slidenum">
              <a:rPr lang="en-US" smtClean="0"/>
              <a:t>33</a:t>
            </a:fld>
            <a:endParaRPr lang="en-US"/>
          </a:p>
        </p:txBody>
      </p:sp>
    </p:spTree>
    <p:extLst>
      <p:ext uri="{BB962C8B-B14F-4D97-AF65-F5344CB8AC3E}">
        <p14:creationId xmlns:p14="http://schemas.microsoft.com/office/powerpoint/2010/main" val="24045818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B13CBBD3-6F77-A82C-9A09-71D41D2952A2}"/>
              </a:ext>
            </a:extLst>
          </p:cNvPr>
          <p:cNvSpPr>
            <a:spLocks noGrp="1"/>
          </p:cNvSpPr>
          <p:nvPr>
            <p:ph type="ctrTitle"/>
          </p:nvPr>
        </p:nvSpPr>
        <p:spPr>
          <a:xfrm>
            <a:off x="1071214" y="2118140"/>
            <a:ext cx="5989983" cy="1310860"/>
          </a:xfrm>
        </p:spPr>
        <p:txBody>
          <a:bodyPr/>
          <a:lstStyle/>
          <a:p>
            <a:r>
              <a:rPr lang="en-US">
                <a:latin typeface="Roboto"/>
                <a:ea typeface="Roboto"/>
                <a:cs typeface="Roboto"/>
              </a:rPr>
              <a:t>Risk management update</a:t>
            </a:r>
          </a:p>
        </p:txBody>
      </p:sp>
      <p:sp>
        <p:nvSpPr>
          <p:cNvPr id="2" name="TextBox 1">
            <a:extLst>
              <a:ext uri="{FF2B5EF4-FFF2-40B4-BE49-F238E27FC236}">
                <a16:creationId xmlns:a16="http://schemas.microsoft.com/office/drawing/2014/main" id="{AF2AC099-333C-D89E-BDE2-076BF3D9C0D2}"/>
              </a:ext>
            </a:extLst>
          </p:cNvPr>
          <p:cNvSpPr txBox="1"/>
          <p:nvPr/>
        </p:nvSpPr>
        <p:spPr>
          <a:xfrm>
            <a:off x="1066017" y="4149246"/>
            <a:ext cx="510957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Roboto"/>
                <a:ea typeface="Roboto"/>
                <a:cs typeface="Roboto"/>
              </a:rPr>
              <a:t>Matt Steinbach</a:t>
            </a:r>
            <a:endParaRPr lang="en-US">
              <a:solidFill>
                <a:srgbClr val="000000"/>
              </a:solidFill>
              <a:latin typeface="Roboto"/>
              <a:ea typeface="Roboto"/>
              <a:cs typeface="Roboto"/>
            </a:endParaRPr>
          </a:p>
        </p:txBody>
      </p:sp>
      <p:sp>
        <p:nvSpPr>
          <p:cNvPr id="5" name="Text Placeholder 4">
            <a:extLst>
              <a:ext uri="{FF2B5EF4-FFF2-40B4-BE49-F238E27FC236}">
                <a16:creationId xmlns:a16="http://schemas.microsoft.com/office/drawing/2014/main" id="{994DAC36-3590-3B47-BE6D-BD3D680A4C62}"/>
              </a:ext>
            </a:extLst>
          </p:cNvPr>
          <p:cNvSpPr>
            <a:spLocks noGrp="1"/>
          </p:cNvSpPr>
          <p:nvPr>
            <p:ph type="body" sz="quarter" idx="14"/>
          </p:nvPr>
        </p:nvSpPr>
        <p:spPr>
          <a:xfrm>
            <a:off x="1070863" y="5139051"/>
            <a:ext cx="5989637" cy="565150"/>
          </a:xfrm>
        </p:spPr>
        <p:txBody>
          <a:bodyPr vert="horz" lIns="91440" tIns="45720" rIns="91440" bIns="45720" rtlCol="0">
            <a:noAutofit/>
          </a:bodyPr>
          <a:lstStyle/>
          <a:p>
            <a:r>
              <a:rPr lang="en-US" sz="1800" b="0">
                <a:latin typeface="Roboto"/>
                <a:ea typeface="Roboto"/>
                <a:cs typeface="Roboto"/>
              </a:rPr>
              <a:t>Oct. 7, 2026</a:t>
            </a:r>
          </a:p>
        </p:txBody>
      </p:sp>
    </p:spTree>
    <p:extLst>
      <p:ext uri="{BB962C8B-B14F-4D97-AF65-F5344CB8AC3E}">
        <p14:creationId xmlns:p14="http://schemas.microsoft.com/office/powerpoint/2010/main" val="496693697"/>
      </p:ext>
    </p:extLst>
  </p:cSld>
  <p:clrMapOvr>
    <a:masterClrMapping/>
  </p:clrMapOvr>
  <p:extLst>
    <p:ext uri="{6950BFC3-D8DA-4A85-94F7-54DA5524770B}">
      <p188:commentRel xmlns:p188="http://schemas.microsoft.com/office/powerpoint/2018/8/main" r:id="rId2"/>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itle 2">
            <a:extLst>
              <a:ext uri="{FF2B5EF4-FFF2-40B4-BE49-F238E27FC236}">
                <a16:creationId xmlns:a16="http://schemas.microsoft.com/office/drawing/2014/main" id="{68FADF4C-8792-24A5-0E59-A9BA8D04C11A}"/>
              </a:ext>
            </a:extLst>
          </p:cNvPr>
          <p:cNvSpPr>
            <a:spLocks noGrp="1"/>
          </p:cNvSpPr>
          <p:nvPr>
            <p:ph type="title"/>
          </p:nvPr>
        </p:nvSpPr>
        <p:spPr>
          <a:xfrm>
            <a:off x="670560" y="9144"/>
            <a:ext cx="11521440" cy="1005840"/>
          </a:xfrm>
        </p:spPr>
        <p:txBody>
          <a:bodyPr/>
          <a:lstStyle/>
          <a:p>
            <a:r>
              <a:rPr lang="en-US">
                <a:latin typeface="Roboto"/>
                <a:ea typeface="Roboto"/>
                <a:cs typeface="Roboto"/>
              </a:rPr>
              <a:t>SEC520 updates</a:t>
            </a:r>
            <a:endParaRPr lang="en-US"/>
          </a:p>
        </p:txBody>
      </p:sp>
      <p:sp>
        <p:nvSpPr>
          <p:cNvPr id="22" name="Header 101">
            <a:extLst>
              <a:ext uri="{FF2B5EF4-FFF2-40B4-BE49-F238E27FC236}">
                <a16:creationId xmlns:a16="http://schemas.microsoft.com/office/drawing/2014/main" id="{69440464-F53F-99B1-D927-8E873182E456}"/>
              </a:ext>
            </a:extLst>
          </p:cNvPr>
          <p:cNvSpPr/>
          <p:nvPr/>
        </p:nvSpPr>
        <p:spPr>
          <a:xfrm>
            <a:off x="653527" y="1105231"/>
            <a:ext cx="3383280" cy="566928"/>
          </a:xfrm>
          <a:prstGeom prst="roundRect">
            <a:avLst>
              <a:gd name="adj" fmla="val 30000"/>
            </a:avLst>
          </a:prstGeom>
          <a:solidFill>
            <a:schemeClr val="accent1"/>
          </a:solidFill>
          <a:ln>
            <a:noFill/>
          </a:ln>
        </p:spPr>
        <p:txBody>
          <a:bodyPr wrap="square" lIns="685800" tIns="0" rIns="9144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spc="60" normalizeH="0" noProof="0">
                <a:ln>
                  <a:noFill/>
                </a:ln>
                <a:solidFill>
                  <a:prstClr val="white"/>
                </a:solidFill>
                <a:effectLst/>
                <a:uLnTx/>
                <a:uFillTx/>
                <a:latin typeface="Roboto"/>
                <a:ea typeface="Roboto"/>
                <a:cs typeface="Roboto"/>
              </a:rPr>
              <a:t>Added</a:t>
            </a:r>
          </a:p>
        </p:txBody>
      </p:sp>
      <p:pic>
        <p:nvPicPr>
          <p:cNvPr id="23" name="Icon 102">
            <a:extLst>
              <a:ext uri="{FF2B5EF4-FFF2-40B4-BE49-F238E27FC236}">
                <a16:creationId xmlns:a16="http://schemas.microsoft.com/office/drawing/2014/main" id="{E7E6CDDE-F13D-679C-E056-74369626954A}"/>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72983" y="1251535"/>
            <a:ext cx="274320" cy="274320"/>
          </a:xfrm>
          <a:prstGeom prst="rect">
            <a:avLst/>
          </a:prstGeom>
        </p:spPr>
      </p:pic>
      <p:sp>
        <p:nvSpPr>
          <p:cNvPr id="24" name="Card 103">
            <a:extLst>
              <a:ext uri="{FF2B5EF4-FFF2-40B4-BE49-F238E27FC236}">
                <a16:creationId xmlns:a16="http://schemas.microsoft.com/office/drawing/2014/main" id="{19091DE4-3F79-1E85-75EF-DBC52A47F82F}"/>
              </a:ext>
            </a:extLst>
          </p:cNvPr>
          <p:cNvSpPr/>
          <p:nvPr/>
        </p:nvSpPr>
        <p:spPr>
          <a:xfrm>
            <a:off x="653527" y="1855039"/>
            <a:ext cx="3383280" cy="1188720"/>
          </a:xfrm>
          <a:prstGeom prst="roundRect">
            <a:avLst>
              <a:gd name="adj" fmla="val 10000"/>
            </a:avLst>
          </a:prstGeom>
          <a:solidFill>
            <a:srgbClr val="F3F3F3"/>
          </a:solidFill>
          <a:ln>
            <a:noFill/>
          </a:ln>
        </p:spPr>
        <p:txBody>
          <a:bodyPr wrap="square" lIns="182880" tIns="146304" rIns="182880" bIns="91440" rtlCol="0" anchor="t">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b="1" i="0" u="none" strike="noStrike" kern="1200" cap="none" spc="0" normalizeH="0" baseline="0" noProof="0">
                <a:ln>
                  <a:noFill/>
                </a:ln>
                <a:solidFill>
                  <a:srgbClr val="005E6E"/>
                </a:solidFill>
                <a:effectLst/>
                <a:uLnTx/>
                <a:uFillTx/>
                <a:latin typeface="Roboto"/>
                <a:ea typeface="Roboto"/>
                <a:cs typeface="Roboto"/>
              </a:rPr>
              <a:t>Risk </a:t>
            </a:r>
            <a:r>
              <a:rPr lang="en-US" b="1">
                <a:solidFill>
                  <a:srgbClr val="005E6E"/>
                </a:solidFill>
                <a:latin typeface="Roboto"/>
                <a:ea typeface="Roboto"/>
                <a:cs typeface="Roboto"/>
              </a:rPr>
              <a:t>Register</a:t>
            </a:r>
            <a:endParaRPr kumimoji="0" lang="en-US" b="1" i="0" u="none" strike="noStrike" kern="1200" cap="none" spc="0" normalizeH="0" baseline="0" noProof="0">
              <a:ln>
                <a:noFill/>
              </a:ln>
              <a:solidFill>
                <a:srgbClr val="005E6E"/>
              </a:solidFill>
              <a:effectLst/>
              <a:uLnTx/>
              <a:uFillTx/>
              <a:latin typeface="Roboto"/>
              <a:ea typeface="Roboto"/>
              <a:cs typeface="Roboto"/>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Required when performing risk assessments</a:t>
            </a:r>
            <a:endParaRPr lang="en-US" b="0" i="0" u="none" strike="noStrike" kern="1200" cap="none" spc="0" normalizeH="0" baseline="0" noProof="0">
              <a:ln>
                <a:noFill/>
              </a:ln>
              <a:solidFill>
                <a:prstClr val="black">
                  <a:lumMod val="90000"/>
                  <a:lumOff val="10000"/>
                </a:prstClr>
              </a:solidFill>
              <a:effectLst/>
              <a:uLnTx/>
              <a:uFillTx/>
              <a:latin typeface="Roboto"/>
              <a:ea typeface="Roboto"/>
              <a:cs typeface="Roboto"/>
            </a:endParaRPr>
          </a:p>
        </p:txBody>
      </p:sp>
      <p:sp>
        <p:nvSpPr>
          <p:cNvPr id="25" name="Header 104">
            <a:extLst>
              <a:ext uri="{FF2B5EF4-FFF2-40B4-BE49-F238E27FC236}">
                <a16:creationId xmlns:a16="http://schemas.microsoft.com/office/drawing/2014/main" id="{007EFE7B-30FA-FD97-FE61-18642EABFF58}"/>
              </a:ext>
            </a:extLst>
          </p:cNvPr>
          <p:cNvSpPr/>
          <p:nvPr/>
        </p:nvSpPr>
        <p:spPr>
          <a:xfrm>
            <a:off x="4324573" y="1105231"/>
            <a:ext cx="3383280" cy="566928"/>
          </a:xfrm>
          <a:prstGeom prst="roundRect">
            <a:avLst>
              <a:gd name="adj" fmla="val 30000"/>
            </a:avLst>
          </a:prstGeom>
          <a:solidFill>
            <a:schemeClr val="accent2"/>
          </a:solidFill>
          <a:ln>
            <a:noFill/>
          </a:ln>
        </p:spPr>
        <p:txBody>
          <a:bodyPr wrap="square" lIns="685800" tIns="0" rIns="9144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spc="60" normalizeH="0" noProof="0">
                <a:ln>
                  <a:noFill/>
                </a:ln>
                <a:solidFill>
                  <a:prstClr val="black">
                    <a:lumMod val="90000"/>
                    <a:lumOff val="10000"/>
                  </a:prstClr>
                </a:solidFill>
                <a:effectLst/>
                <a:uLnTx/>
                <a:uFillTx/>
                <a:latin typeface="Roboto"/>
                <a:ea typeface="Roboto"/>
                <a:cs typeface="Roboto"/>
              </a:rPr>
              <a:t>Updated</a:t>
            </a:r>
          </a:p>
        </p:txBody>
      </p:sp>
      <p:pic>
        <p:nvPicPr>
          <p:cNvPr id="26" name="Icon 105">
            <a:extLst>
              <a:ext uri="{FF2B5EF4-FFF2-40B4-BE49-F238E27FC236}">
                <a16:creationId xmlns:a16="http://schemas.microsoft.com/office/drawing/2014/main" id="{97E33A7B-7E9A-E3EC-D267-7F810C04FA31}"/>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4544029" y="1251535"/>
            <a:ext cx="274320" cy="274320"/>
          </a:xfrm>
          <a:prstGeom prst="rect">
            <a:avLst/>
          </a:prstGeom>
        </p:spPr>
      </p:pic>
      <p:sp>
        <p:nvSpPr>
          <p:cNvPr id="27" name="Card 106">
            <a:extLst>
              <a:ext uri="{FF2B5EF4-FFF2-40B4-BE49-F238E27FC236}">
                <a16:creationId xmlns:a16="http://schemas.microsoft.com/office/drawing/2014/main" id="{807367D3-1C50-6B04-90BB-708632B77550}"/>
              </a:ext>
            </a:extLst>
          </p:cNvPr>
          <p:cNvSpPr/>
          <p:nvPr/>
        </p:nvSpPr>
        <p:spPr>
          <a:xfrm>
            <a:off x="4324573" y="1855038"/>
            <a:ext cx="3383280" cy="1573961"/>
          </a:xfrm>
          <a:prstGeom prst="roundRect">
            <a:avLst>
              <a:gd name="adj" fmla="val 10000"/>
            </a:avLst>
          </a:prstGeom>
          <a:solidFill>
            <a:srgbClr val="F3F3F3"/>
          </a:solidFill>
          <a:ln>
            <a:noFill/>
          </a:ln>
        </p:spPr>
        <p:txBody>
          <a:bodyPr wrap="square" lIns="182880" tIns="146304" rIns="182880" bIns="91440" rtlCol="0" anchor="t">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b="1" i="0" u="none" strike="noStrike" kern="1200" cap="none" spc="0" normalizeH="0" baseline="0" noProof="0">
                <a:ln>
                  <a:noFill/>
                </a:ln>
                <a:solidFill>
                  <a:srgbClr val="005E6E"/>
                </a:solidFill>
                <a:effectLst/>
                <a:uLnTx/>
                <a:uFillTx/>
                <a:latin typeface="Roboto"/>
                <a:ea typeface="Roboto"/>
                <a:cs typeface="Roboto"/>
              </a:rPr>
              <a:t>Risk </a:t>
            </a:r>
            <a:r>
              <a:rPr lang="en-US" b="1">
                <a:solidFill>
                  <a:srgbClr val="005E6E"/>
                </a:solidFill>
                <a:latin typeface="Roboto"/>
                <a:ea typeface="Roboto"/>
                <a:cs typeface="Roboto"/>
              </a:rPr>
              <a:t>treatment</a:t>
            </a:r>
            <a:r>
              <a:rPr kumimoji="0" lang="en-US" b="1" i="0" u="none" strike="noStrike" kern="1200" cap="none" spc="0" normalizeH="0" baseline="0" noProof="0">
                <a:ln>
                  <a:noFill/>
                </a:ln>
                <a:solidFill>
                  <a:srgbClr val="005E6E"/>
                </a:solidFill>
                <a:effectLst/>
                <a:uLnTx/>
                <a:uFillTx/>
                <a:latin typeface="Roboto"/>
                <a:ea typeface="Roboto"/>
                <a:cs typeface="Roboto"/>
              </a:rPr>
              <a:t> </a:t>
            </a:r>
            <a:r>
              <a:rPr lang="en-US" b="1">
                <a:solidFill>
                  <a:srgbClr val="005E6E"/>
                </a:solidFill>
                <a:latin typeface="Roboto"/>
                <a:ea typeface="Roboto"/>
                <a:cs typeface="Roboto"/>
              </a:rPr>
              <a:t>plan</a:t>
            </a:r>
            <a:endParaRPr kumimoji="0" lang="en-US" b="1" i="0" u="none" strike="noStrike" kern="1200" cap="none" spc="0" normalizeH="0" baseline="0" noProof="0">
              <a:ln>
                <a:noFill/>
              </a:ln>
              <a:solidFill>
                <a:srgbClr val="005E6E"/>
              </a:solidFill>
              <a:effectLst/>
              <a:uLnTx/>
              <a:uFillTx/>
              <a:latin typeface="Roboto"/>
              <a:ea typeface="Roboto"/>
              <a:cs typeface="Roboto"/>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Now the output of the risk assessment, replacing the corrective action plan</a:t>
            </a:r>
            <a:endParaRPr lang="en-US" b="0" i="0" u="none" strike="noStrike" kern="1200" cap="none" spc="0" normalizeH="0" baseline="0" noProof="0">
              <a:ln>
                <a:noFill/>
              </a:ln>
              <a:solidFill>
                <a:prstClr val="black">
                  <a:lumMod val="90000"/>
                  <a:lumOff val="10000"/>
                </a:prstClr>
              </a:solidFill>
              <a:effectLst/>
              <a:uLnTx/>
              <a:uFillTx/>
              <a:latin typeface="Roboto"/>
              <a:ea typeface="Roboto"/>
              <a:cs typeface="Roboto"/>
            </a:endParaRPr>
          </a:p>
        </p:txBody>
      </p:sp>
      <p:sp>
        <p:nvSpPr>
          <p:cNvPr id="28" name="Card 107">
            <a:extLst>
              <a:ext uri="{FF2B5EF4-FFF2-40B4-BE49-F238E27FC236}">
                <a16:creationId xmlns:a16="http://schemas.microsoft.com/office/drawing/2014/main" id="{554853AB-4CA8-0411-EF83-D480E530219A}"/>
              </a:ext>
            </a:extLst>
          </p:cNvPr>
          <p:cNvSpPr/>
          <p:nvPr/>
        </p:nvSpPr>
        <p:spPr>
          <a:xfrm>
            <a:off x="4324573" y="3611878"/>
            <a:ext cx="3383280" cy="1976835"/>
          </a:xfrm>
          <a:prstGeom prst="roundRect">
            <a:avLst>
              <a:gd name="adj" fmla="val 10000"/>
            </a:avLst>
          </a:prstGeom>
          <a:solidFill>
            <a:srgbClr val="F3F3F3"/>
          </a:solidFill>
          <a:ln>
            <a:noFill/>
          </a:ln>
        </p:spPr>
        <p:txBody>
          <a:bodyPr wrap="square" lIns="182880" tIns="146304" rIns="182880" bIns="91440" rtlCol="0" anchor="t">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b="1" i="0" u="none" strike="noStrike" kern="1200" cap="none" spc="0" normalizeH="0" baseline="0" noProof="0">
                <a:ln>
                  <a:noFill/>
                </a:ln>
                <a:solidFill>
                  <a:srgbClr val="005E6E"/>
                </a:solidFill>
                <a:effectLst/>
                <a:uLnTx/>
                <a:uFillTx/>
                <a:latin typeface="Roboto"/>
                <a:ea typeface="Roboto"/>
                <a:cs typeface="Roboto"/>
              </a:rPr>
              <a:t>Vulnerability </a:t>
            </a:r>
            <a:r>
              <a:rPr lang="en-US" b="1">
                <a:solidFill>
                  <a:srgbClr val="005E6E"/>
                </a:solidFill>
                <a:latin typeface="Roboto"/>
                <a:ea typeface="Roboto"/>
                <a:cs typeface="Roboto"/>
              </a:rPr>
              <a:t>management</a:t>
            </a:r>
            <a:endParaRPr kumimoji="0" lang="en-US" b="1" i="0" u="none" strike="noStrike" kern="1200" cap="none" spc="0" normalizeH="0" baseline="0" noProof="0">
              <a:ln>
                <a:noFill/>
              </a:ln>
              <a:solidFill>
                <a:srgbClr val="005E6E"/>
              </a:solidFill>
              <a:effectLst/>
              <a:uLnTx/>
              <a:uFillTx/>
              <a:latin typeface="Roboto"/>
              <a:ea typeface="Roboto"/>
              <a:cs typeface="Roboto"/>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Can’t meet the defined timeframe? Submit a corrective action plan to the CISO via the </a:t>
            </a:r>
            <a:r>
              <a:rPr lang="en-US">
                <a:solidFill>
                  <a:prstClr val="black">
                    <a:lumMod val="90000"/>
                    <a:lumOff val="10000"/>
                  </a:prstClr>
                </a:solidFill>
                <a:latin typeface="Roboto"/>
                <a:ea typeface="Roboto"/>
                <a:cs typeface="Roboto"/>
              </a:rPr>
              <a:t>exception</a:t>
            </a: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 </a:t>
            </a:r>
            <a:r>
              <a:rPr lang="en-US">
                <a:solidFill>
                  <a:prstClr val="black">
                    <a:lumMod val="90000"/>
                    <a:lumOff val="10000"/>
                  </a:prstClr>
                </a:solidFill>
                <a:latin typeface="Roboto"/>
                <a:ea typeface="Roboto"/>
                <a:cs typeface="Roboto"/>
              </a:rPr>
              <a:t>process</a:t>
            </a:r>
            <a:endParaRPr lang="en-US" b="0" i="0" u="none" strike="noStrike" kern="1200" cap="none" spc="0" normalizeH="0" baseline="0" noProof="0">
              <a:ln>
                <a:noFill/>
              </a:ln>
              <a:solidFill>
                <a:prstClr val="black">
                  <a:lumMod val="90000"/>
                  <a:lumOff val="10000"/>
                </a:prstClr>
              </a:solidFill>
              <a:effectLst/>
              <a:uLnTx/>
              <a:uFillTx/>
              <a:latin typeface="Roboto"/>
              <a:ea typeface="Roboto"/>
              <a:cs typeface="Roboto"/>
            </a:endParaRPr>
          </a:p>
        </p:txBody>
      </p:sp>
      <p:sp>
        <p:nvSpPr>
          <p:cNvPr id="29" name="Header 108">
            <a:extLst>
              <a:ext uri="{FF2B5EF4-FFF2-40B4-BE49-F238E27FC236}">
                <a16:creationId xmlns:a16="http://schemas.microsoft.com/office/drawing/2014/main" id="{0D980A22-E7FD-D809-E9B6-6E2D72E3CD49}"/>
              </a:ext>
            </a:extLst>
          </p:cNvPr>
          <p:cNvSpPr/>
          <p:nvPr/>
        </p:nvSpPr>
        <p:spPr>
          <a:xfrm>
            <a:off x="7959583" y="1105231"/>
            <a:ext cx="3516137" cy="566928"/>
          </a:xfrm>
          <a:prstGeom prst="roundRect">
            <a:avLst>
              <a:gd name="adj" fmla="val 30000"/>
            </a:avLst>
          </a:prstGeom>
          <a:solidFill>
            <a:schemeClr val="accent3"/>
          </a:solidFill>
          <a:ln>
            <a:noFill/>
          </a:ln>
        </p:spPr>
        <p:txBody>
          <a:bodyPr wrap="square" lIns="685800" tIns="0" rIns="9144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spc="60" normalizeH="0" noProof="0">
                <a:ln>
                  <a:noFill/>
                </a:ln>
                <a:solidFill>
                  <a:prstClr val="white"/>
                </a:solidFill>
                <a:effectLst/>
                <a:uLnTx/>
                <a:uFillTx/>
                <a:latin typeface="Roboto"/>
                <a:ea typeface="Roboto"/>
                <a:cs typeface="Roboto"/>
              </a:rPr>
              <a:t>Removed</a:t>
            </a:r>
          </a:p>
        </p:txBody>
      </p:sp>
      <p:pic>
        <p:nvPicPr>
          <p:cNvPr id="30" name="Icon 109">
            <a:extLst>
              <a:ext uri="{FF2B5EF4-FFF2-40B4-BE49-F238E27FC236}">
                <a16:creationId xmlns:a16="http://schemas.microsoft.com/office/drawing/2014/main" id="{9AAE01CD-B77C-AC72-DFD9-9A2DC9ACC434}"/>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301138" y="1251535"/>
            <a:ext cx="274320" cy="274320"/>
          </a:xfrm>
          <a:prstGeom prst="rect">
            <a:avLst/>
          </a:prstGeom>
        </p:spPr>
      </p:pic>
      <p:sp>
        <p:nvSpPr>
          <p:cNvPr id="31" name="Card 110">
            <a:extLst>
              <a:ext uri="{FF2B5EF4-FFF2-40B4-BE49-F238E27FC236}">
                <a16:creationId xmlns:a16="http://schemas.microsoft.com/office/drawing/2014/main" id="{65D0F42B-7388-1BFC-8DB3-81704EAAE4B1}"/>
              </a:ext>
            </a:extLst>
          </p:cNvPr>
          <p:cNvSpPr/>
          <p:nvPr/>
        </p:nvSpPr>
        <p:spPr>
          <a:xfrm>
            <a:off x="7960659" y="1855039"/>
            <a:ext cx="3515061" cy="1427656"/>
          </a:xfrm>
          <a:prstGeom prst="roundRect">
            <a:avLst>
              <a:gd name="adj" fmla="val 10000"/>
            </a:avLst>
          </a:prstGeom>
          <a:solidFill>
            <a:srgbClr val="F3F3F3"/>
          </a:solidFill>
          <a:ln>
            <a:noFill/>
          </a:ln>
        </p:spPr>
        <p:txBody>
          <a:bodyPr wrap="square" lIns="182880" tIns="146304" rIns="182880" bIns="91440" rtlCol="0" anchor="t">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b="1" i="0" u="none" strike="noStrike" kern="1200" cap="none" spc="0" normalizeH="0" baseline="0" noProof="0">
                <a:ln>
                  <a:noFill/>
                </a:ln>
                <a:solidFill>
                  <a:srgbClr val="005E6E"/>
                </a:solidFill>
                <a:effectLst/>
                <a:uLnTx/>
                <a:uFillTx/>
                <a:latin typeface="Roboto"/>
                <a:ea typeface="Roboto"/>
                <a:cs typeface="Roboto"/>
              </a:rPr>
              <a:t>530 </a:t>
            </a:r>
            <a:r>
              <a:rPr lang="en-US" b="1">
                <a:solidFill>
                  <a:srgbClr val="005E6E"/>
                </a:solidFill>
                <a:latin typeface="Roboto"/>
                <a:ea typeface="Roboto"/>
                <a:cs typeface="Roboto"/>
              </a:rPr>
              <a:t>control</a:t>
            </a:r>
            <a:r>
              <a:rPr kumimoji="0" lang="en-US" b="1" i="0" u="none" strike="noStrike" kern="1200" cap="none" spc="0" normalizeH="0" baseline="0" noProof="0">
                <a:ln>
                  <a:noFill/>
                </a:ln>
                <a:solidFill>
                  <a:srgbClr val="005E6E"/>
                </a:solidFill>
                <a:effectLst/>
                <a:uLnTx/>
                <a:uFillTx/>
                <a:latin typeface="Roboto"/>
                <a:ea typeface="Roboto"/>
                <a:cs typeface="Roboto"/>
              </a:rPr>
              <a:t> </a:t>
            </a:r>
            <a:r>
              <a:rPr lang="en-US" b="1">
                <a:solidFill>
                  <a:srgbClr val="005E6E"/>
                </a:solidFill>
                <a:latin typeface="Roboto"/>
                <a:ea typeface="Roboto"/>
                <a:cs typeface="Roboto"/>
              </a:rPr>
              <a:t>analysis</a:t>
            </a:r>
            <a:endParaRPr kumimoji="0" lang="en-US" b="1" i="0" u="none" strike="noStrike" kern="1200" cap="none" spc="0" normalizeH="0" baseline="0" noProof="0">
              <a:ln>
                <a:noFill/>
              </a:ln>
              <a:solidFill>
                <a:srgbClr val="005E6E"/>
              </a:solidFill>
              <a:effectLst/>
              <a:uLnTx/>
              <a:uFillTx/>
              <a:latin typeface="Roboto"/>
              <a:ea typeface="Roboto"/>
              <a:cs typeface="Roboto"/>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No longer required to analyze </a:t>
            </a:r>
            <a:r>
              <a:rPr kumimoji="0" lang="en-US" b="1" u="none" strike="noStrike" kern="1200" cap="none" spc="0" normalizeH="0" baseline="0" noProof="0">
                <a:ln>
                  <a:noFill/>
                </a:ln>
                <a:solidFill>
                  <a:prstClr val="black">
                    <a:lumMod val="90000"/>
                    <a:lumOff val="10000"/>
                  </a:prstClr>
                </a:solidFill>
                <a:effectLst/>
                <a:uLnTx/>
                <a:uFillTx/>
                <a:latin typeface="Roboto"/>
                <a:ea typeface="Roboto"/>
                <a:cs typeface="Roboto"/>
              </a:rPr>
              <a:t>ALL</a:t>
            </a: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 530 controls as part of the risk assessment process</a:t>
            </a:r>
            <a:endParaRPr lang="en-US" b="0" i="0" u="none" strike="noStrike" kern="1200" cap="none" spc="0" normalizeH="0" baseline="0" noProof="0">
              <a:ln>
                <a:noFill/>
              </a:ln>
              <a:solidFill>
                <a:prstClr val="black">
                  <a:lumMod val="90000"/>
                  <a:lumOff val="10000"/>
                </a:prstClr>
              </a:solidFill>
              <a:effectLst/>
              <a:uLnTx/>
              <a:uFillTx/>
              <a:latin typeface="Roboto"/>
              <a:ea typeface="Roboto"/>
              <a:cs typeface="Roboto"/>
            </a:endParaRPr>
          </a:p>
        </p:txBody>
      </p:sp>
      <p:sp>
        <p:nvSpPr>
          <p:cNvPr id="32" name="Card 111">
            <a:extLst>
              <a:ext uri="{FF2B5EF4-FFF2-40B4-BE49-F238E27FC236}">
                <a16:creationId xmlns:a16="http://schemas.microsoft.com/office/drawing/2014/main" id="{C87647D9-5EBB-E454-0654-07DF41D70252}"/>
              </a:ext>
            </a:extLst>
          </p:cNvPr>
          <p:cNvSpPr/>
          <p:nvPr/>
        </p:nvSpPr>
        <p:spPr>
          <a:xfrm>
            <a:off x="7960659" y="3428999"/>
            <a:ext cx="3508544" cy="1626558"/>
          </a:xfrm>
          <a:prstGeom prst="roundRect">
            <a:avLst>
              <a:gd name="adj" fmla="val 10000"/>
            </a:avLst>
          </a:prstGeom>
          <a:solidFill>
            <a:srgbClr val="F3F3F3"/>
          </a:solidFill>
          <a:ln>
            <a:noFill/>
          </a:ln>
        </p:spPr>
        <p:txBody>
          <a:bodyPr wrap="square" lIns="182880" tIns="146304" rIns="182880" bIns="91440" rtlCol="0" anchor="t">
            <a:no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en-US" b="1" i="0" u="none" strike="noStrike" kern="1200" cap="none" spc="0" normalizeH="0" baseline="0" noProof="0">
                <a:ln>
                  <a:noFill/>
                </a:ln>
                <a:solidFill>
                  <a:srgbClr val="005E6E"/>
                </a:solidFill>
                <a:effectLst/>
                <a:uLnTx/>
                <a:uFillTx/>
                <a:latin typeface="Roboto"/>
                <a:ea typeface="Roboto"/>
                <a:cs typeface="Roboto"/>
              </a:rPr>
              <a:t>SSP </a:t>
            </a:r>
            <a:r>
              <a:rPr lang="en-US" b="1">
                <a:solidFill>
                  <a:srgbClr val="005E6E"/>
                </a:solidFill>
                <a:latin typeface="Roboto"/>
                <a:ea typeface="Roboto"/>
                <a:cs typeface="Roboto"/>
              </a:rPr>
              <a:t>updates</a:t>
            </a:r>
            <a:endParaRPr kumimoji="0" lang="en-US" b="1" i="0" u="none" strike="noStrike" kern="1200" cap="none" spc="0" normalizeH="0" baseline="0" noProof="0">
              <a:ln>
                <a:noFill/>
              </a:ln>
              <a:solidFill>
                <a:srgbClr val="005E6E"/>
              </a:solidFill>
              <a:effectLst/>
              <a:uLnTx/>
              <a:uFillTx/>
              <a:latin typeface="Roboto"/>
              <a:ea typeface="Roboto"/>
              <a:cs typeface="Roboto"/>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No longer required to document/update the SSP based on risk assessment results</a:t>
            </a:r>
            <a:endParaRPr lang="en-US" b="0" i="0" u="none" strike="noStrike" kern="1200" cap="none" spc="0" normalizeH="0" baseline="0" noProof="0">
              <a:ln>
                <a:noFill/>
              </a:ln>
              <a:solidFill>
                <a:prstClr val="black">
                  <a:lumMod val="90000"/>
                  <a:lumOff val="10000"/>
                </a:prstClr>
              </a:solidFill>
              <a:effectLst/>
              <a:uLnTx/>
              <a:uFillTx/>
              <a:latin typeface="Roboto"/>
              <a:ea typeface="Roboto"/>
              <a:cs typeface="Roboto"/>
            </a:endParaRPr>
          </a:p>
        </p:txBody>
      </p:sp>
      <p:sp>
        <p:nvSpPr>
          <p:cNvPr id="33" name="Card 112">
            <a:extLst>
              <a:ext uri="{FF2B5EF4-FFF2-40B4-BE49-F238E27FC236}">
                <a16:creationId xmlns:a16="http://schemas.microsoft.com/office/drawing/2014/main" id="{37F9A0BE-0F55-2EBB-1888-5B6D25730CFB}"/>
              </a:ext>
            </a:extLst>
          </p:cNvPr>
          <p:cNvSpPr/>
          <p:nvPr/>
        </p:nvSpPr>
        <p:spPr>
          <a:xfrm>
            <a:off x="7960659" y="5139661"/>
            <a:ext cx="3515061" cy="911937"/>
          </a:xfrm>
          <a:prstGeom prst="roundRect">
            <a:avLst>
              <a:gd name="adj" fmla="val 10000"/>
            </a:avLst>
          </a:prstGeom>
          <a:solidFill>
            <a:srgbClr val="F3F3F3"/>
          </a:solidFill>
          <a:ln>
            <a:noFill/>
          </a:ln>
        </p:spPr>
        <p:txBody>
          <a:bodyPr wrap="square" lIns="182880" tIns="146304" rIns="182880" bIns="91440" rtlCol="0" anchor="t">
            <a:noAutofit/>
          </a:bodyPr>
          <a:lstStyle/>
          <a:p>
            <a:pPr>
              <a:spcAft>
                <a:spcPts val="300"/>
              </a:spcAft>
              <a:defRPr/>
            </a:pPr>
            <a:r>
              <a:rPr lang="en-US" b="1">
                <a:solidFill>
                  <a:srgbClr val="005E6E"/>
                </a:solidFill>
                <a:latin typeface="Roboto"/>
                <a:ea typeface="Roboto"/>
                <a:cs typeface="Roboto"/>
              </a:rPr>
              <a:t>IDS section</a:t>
            </a:r>
            <a:endParaRPr lang="en-US" b="1" i="0" u="none" strike="noStrike" kern="1200" cap="none" spc="0" normalizeH="0" baseline="0" noProof="0">
              <a:ln>
                <a:noFill/>
              </a:ln>
              <a:solidFill>
                <a:srgbClr val="005E6E"/>
              </a:solidFill>
              <a:effectLst/>
              <a:uLnTx/>
              <a:uFillTx/>
              <a:latin typeface="Roboto"/>
              <a:ea typeface="Roboto"/>
              <a:cs typeface="Roboto"/>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Removed from the standard</a:t>
            </a:r>
            <a:endParaRPr lang="en-US" b="0" i="0" u="none" strike="noStrike" kern="1200" cap="none" spc="0" normalizeH="0" baseline="0" noProof="0">
              <a:ln>
                <a:noFill/>
              </a:ln>
              <a:solidFill>
                <a:prstClr val="black">
                  <a:lumMod val="90000"/>
                  <a:lumOff val="10000"/>
                </a:prstClr>
              </a:solidFill>
              <a:effectLst/>
              <a:uLnTx/>
              <a:uFillTx/>
              <a:latin typeface="Roboto"/>
              <a:ea typeface="Roboto"/>
              <a:cs typeface="Roboto"/>
            </a:endParaRPr>
          </a:p>
        </p:txBody>
      </p:sp>
      <p:sp>
        <p:nvSpPr>
          <p:cNvPr id="2" name="Slide Number Placeholder 1">
            <a:extLst>
              <a:ext uri="{FF2B5EF4-FFF2-40B4-BE49-F238E27FC236}">
                <a16:creationId xmlns:a16="http://schemas.microsoft.com/office/drawing/2014/main" id="{357ABF6A-B7E7-CF0A-6B1E-75A3B9BAFB23}"/>
              </a:ext>
            </a:extLst>
          </p:cNvPr>
          <p:cNvSpPr>
            <a:spLocks noGrp="1"/>
          </p:cNvSpPr>
          <p:nvPr>
            <p:ph type="sldNum" sz="quarter" idx="12"/>
          </p:nvPr>
        </p:nvSpPr>
        <p:spPr/>
        <p:txBody>
          <a:bodyPr/>
          <a:lstStyle/>
          <a:p>
            <a:fld id="{B3F0CCF6-7F1D-1243-94FE-BC32E4D380E0}" type="slidenum">
              <a:rPr lang="en-US" smtClean="0"/>
              <a:t>35</a:t>
            </a:fld>
            <a:endParaRPr lang="en-US"/>
          </a:p>
        </p:txBody>
      </p:sp>
    </p:spTree>
    <p:extLst>
      <p:ext uri="{BB962C8B-B14F-4D97-AF65-F5344CB8AC3E}">
        <p14:creationId xmlns:p14="http://schemas.microsoft.com/office/powerpoint/2010/main" val="32439047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921CAC84-4DB2-DFCD-DC04-41B439A427DA}"/>
              </a:ext>
            </a:extLst>
          </p:cNvPr>
          <p:cNvSpPr>
            <a:spLocks noGrp="1"/>
          </p:cNvSpPr>
          <p:nvPr>
            <p:ph type="title"/>
          </p:nvPr>
        </p:nvSpPr>
        <p:spPr>
          <a:xfrm>
            <a:off x="670560" y="9144"/>
            <a:ext cx="11521440" cy="1005840"/>
          </a:xfrm>
        </p:spPr>
        <p:txBody>
          <a:bodyPr/>
          <a:lstStyle/>
          <a:p>
            <a:r>
              <a:rPr lang="en-US">
                <a:latin typeface="Roboto"/>
                <a:ea typeface="Roboto"/>
                <a:cs typeface="Roboto"/>
              </a:rPr>
              <a:t>Risk Register: goal and purpose</a:t>
            </a:r>
            <a:endParaRPr lang="en-US"/>
          </a:p>
        </p:txBody>
      </p:sp>
      <p:sp>
        <p:nvSpPr>
          <p:cNvPr id="7" name="Goal 102">
            <a:extLst>
              <a:ext uri="{FF2B5EF4-FFF2-40B4-BE49-F238E27FC236}">
                <a16:creationId xmlns:a16="http://schemas.microsoft.com/office/drawing/2014/main" id="{1C01A72C-D4AA-3DE2-F741-F99A60BC8D6F}"/>
              </a:ext>
            </a:extLst>
          </p:cNvPr>
          <p:cNvSpPr/>
          <p:nvPr/>
        </p:nvSpPr>
        <p:spPr>
          <a:xfrm>
            <a:off x="685800" y="1294780"/>
            <a:ext cx="3383280" cy="1051560"/>
          </a:xfrm>
          <a:prstGeom prst="roundRect">
            <a:avLst>
              <a:gd name="adj" fmla="val 12000"/>
            </a:avLst>
          </a:prstGeom>
          <a:solidFill>
            <a:srgbClr val="F3F3F3"/>
          </a:solidFill>
          <a:ln>
            <a:noFill/>
          </a:ln>
        </p:spPr>
        <p:txBody>
          <a:bodyPr wrap="square" lIns="1097280" tIns="45720" rIns="18288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prstClr val="black">
                    <a:lumMod val="90000"/>
                    <a:lumOff val="10000"/>
                  </a:prstClr>
                </a:solidFill>
                <a:effectLst/>
                <a:uLnTx/>
                <a:uFillTx/>
                <a:latin typeface="Roboto"/>
                <a:ea typeface="Roboto"/>
                <a:cs typeface="Roboto"/>
              </a:rPr>
              <a:t>Standardize agency-level risk assessments</a:t>
            </a:r>
          </a:p>
        </p:txBody>
      </p:sp>
      <p:grpSp>
        <p:nvGrpSpPr>
          <p:cNvPr id="16" name="Group 15">
            <a:extLst>
              <a:ext uri="{FF2B5EF4-FFF2-40B4-BE49-F238E27FC236}">
                <a16:creationId xmlns:a16="http://schemas.microsoft.com/office/drawing/2014/main" id="{1A2E07CE-CEB5-3FB8-11A6-1CDE3BA29E74}"/>
              </a:ext>
              <a:ext uri="{C183D7F6-B498-43B3-948B-1728B52AA6E4}">
                <adec:decorative xmlns:adec="http://schemas.microsoft.com/office/drawing/2017/decorative" val="1"/>
              </a:ext>
            </a:extLst>
          </p:cNvPr>
          <p:cNvGrpSpPr/>
          <p:nvPr/>
        </p:nvGrpSpPr>
        <p:grpSpPr>
          <a:xfrm>
            <a:off x="914400" y="1486804"/>
            <a:ext cx="667512" cy="667512"/>
            <a:chOff x="914400" y="1929384"/>
            <a:chExt cx="667512" cy="667512"/>
          </a:xfrm>
        </p:grpSpPr>
        <p:sp>
          <p:nvSpPr>
            <p:cNvPr id="8" name="Icon Circle 103">
              <a:extLst>
                <a:ext uri="{FF2B5EF4-FFF2-40B4-BE49-F238E27FC236}">
                  <a16:creationId xmlns:a16="http://schemas.microsoft.com/office/drawing/2014/main" id="{AA621BD8-07EA-2607-E023-AA70E3DB1632}"/>
                </a:ext>
              </a:extLst>
            </p:cNvPr>
            <p:cNvSpPr/>
            <p:nvPr/>
          </p:nvSpPr>
          <p:spPr>
            <a:xfrm>
              <a:off x="914400" y="1929384"/>
              <a:ext cx="667512" cy="667512"/>
            </a:xfrm>
            <a:prstGeom prst="ellipse">
              <a:avLst/>
            </a:prstGeom>
            <a:solidFill>
              <a:schemeClr val="accent1"/>
            </a:solidFill>
            <a:ln>
              <a:noFill/>
            </a:ln>
          </p:spPr>
          <p:txBody>
            <a:bodyPr wrap="square" lIns="91440" tIns="45720" rIns="9144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9" name="Icon 104" descr="icon">
              <a:extLst>
                <a:ext uri="{FF2B5EF4-FFF2-40B4-BE49-F238E27FC236}">
                  <a16:creationId xmlns:a16="http://schemas.microsoft.com/office/drawing/2014/main" id="{F931DE94-E07F-472B-95B3-B1F5FF987D7F}"/>
                </a:ext>
              </a:extLst>
            </p:cNvPr>
            <p:cNvPicPr>
              <a:picLocks noChangeAspect="1"/>
            </p:cNvPicPr>
            <p:nvPr/>
          </p:nvPicPr>
          <p:blipFill>
            <a:blip r:embed="rId3"/>
            <a:stretch>
              <a:fillRect/>
            </a:stretch>
          </p:blipFill>
          <p:spPr>
            <a:xfrm>
              <a:off x="1064590" y="2079574"/>
              <a:ext cx="367132" cy="367132"/>
            </a:xfrm>
            <a:prstGeom prst="rect">
              <a:avLst/>
            </a:prstGeom>
          </p:spPr>
        </p:pic>
      </p:grpSp>
      <p:sp>
        <p:nvSpPr>
          <p:cNvPr id="10" name="Goal 105">
            <a:extLst>
              <a:ext uri="{FF2B5EF4-FFF2-40B4-BE49-F238E27FC236}">
                <a16:creationId xmlns:a16="http://schemas.microsoft.com/office/drawing/2014/main" id="{0D2D90D4-DAB2-23CB-416F-F57E50294A19}"/>
              </a:ext>
            </a:extLst>
          </p:cNvPr>
          <p:cNvSpPr/>
          <p:nvPr/>
        </p:nvSpPr>
        <p:spPr>
          <a:xfrm>
            <a:off x="4389120" y="1294780"/>
            <a:ext cx="3383280" cy="1051560"/>
          </a:xfrm>
          <a:prstGeom prst="roundRect">
            <a:avLst>
              <a:gd name="adj" fmla="val 12000"/>
            </a:avLst>
          </a:prstGeom>
          <a:solidFill>
            <a:srgbClr val="F3F3F3"/>
          </a:solidFill>
          <a:ln>
            <a:noFill/>
          </a:ln>
        </p:spPr>
        <p:txBody>
          <a:bodyPr wrap="square" lIns="1097280" tIns="45720" rIns="18288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prstClr val="black">
                    <a:lumMod val="90000"/>
                    <a:lumOff val="10000"/>
                  </a:prstClr>
                </a:solidFill>
                <a:effectLst/>
                <a:uLnTx/>
                <a:uFillTx/>
                <a:latin typeface="Roboto"/>
                <a:ea typeface="Roboto"/>
                <a:cs typeface="Roboto"/>
              </a:rPr>
              <a:t>Enhance enterprise-wide reporting</a:t>
            </a:r>
          </a:p>
        </p:txBody>
      </p:sp>
      <p:grpSp>
        <p:nvGrpSpPr>
          <p:cNvPr id="17" name="Group 16">
            <a:extLst>
              <a:ext uri="{FF2B5EF4-FFF2-40B4-BE49-F238E27FC236}">
                <a16:creationId xmlns:a16="http://schemas.microsoft.com/office/drawing/2014/main" id="{D6BCC748-0EC1-DB5F-5098-4F291E3D12E7}"/>
              </a:ext>
              <a:ext uri="{C183D7F6-B498-43B3-948B-1728B52AA6E4}">
                <adec:decorative xmlns:adec="http://schemas.microsoft.com/office/drawing/2017/decorative" val="1"/>
              </a:ext>
            </a:extLst>
          </p:cNvPr>
          <p:cNvGrpSpPr/>
          <p:nvPr/>
        </p:nvGrpSpPr>
        <p:grpSpPr>
          <a:xfrm>
            <a:off x="4617720" y="1486804"/>
            <a:ext cx="667512" cy="667512"/>
            <a:chOff x="4617720" y="1929384"/>
            <a:chExt cx="667512" cy="667512"/>
          </a:xfrm>
        </p:grpSpPr>
        <p:sp>
          <p:nvSpPr>
            <p:cNvPr id="11" name="Icon Circle 106">
              <a:extLst>
                <a:ext uri="{FF2B5EF4-FFF2-40B4-BE49-F238E27FC236}">
                  <a16:creationId xmlns:a16="http://schemas.microsoft.com/office/drawing/2014/main" id="{CEA21F29-D81E-DE5D-3F3C-D57F7A2AB82F}"/>
                </a:ext>
              </a:extLst>
            </p:cNvPr>
            <p:cNvSpPr/>
            <p:nvPr/>
          </p:nvSpPr>
          <p:spPr>
            <a:xfrm>
              <a:off x="4617720" y="1929384"/>
              <a:ext cx="667512" cy="667512"/>
            </a:xfrm>
            <a:prstGeom prst="ellipse">
              <a:avLst/>
            </a:prstGeom>
            <a:solidFill>
              <a:schemeClr val="accent1"/>
            </a:solidFill>
            <a:ln>
              <a:noFill/>
            </a:ln>
          </p:spPr>
          <p:txBody>
            <a:bodyPr wrap="square" lIns="91440" tIns="45720" rIns="9144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12" name="Icon 107" descr="icon">
              <a:extLst>
                <a:ext uri="{FF2B5EF4-FFF2-40B4-BE49-F238E27FC236}">
                  <a16:creationId xmlns:a16="http://schemas.microsoft.com/office/drawing/2014/main" id="{FA0620B1-CB0F-2A50-7ABF-A3B6CF5DE94B}"/>
                </a:ext>
              </a:extLst>
            </p:cNvPr>
            <p:cNvPicPr>
              <a:picLocks noChangeAspect="1"/>
            </p:cNvPicPr>
            <p:nvPr/>
          </p:nvPicPr>
          <p:blipFill>
            <a:blip r:embed="rId4"/>
            <a:stretch>
              <a:fillRect/>
            </a:stretch>
          </p:blipFill>
          <p:spPr>
            <a:xfrm>
              <a:off x="4767910" y="2079574"/>
              <a:ext cx="367132" cy="367132"/>
            </a:xfrm>
            <a:prstGeom prst="rect">
              <a:avLst/>
            </a:prstGeom>
          </p:spPr>
        </p:pic>
      </p:grpSp>
      <p:sp>
        <p:nvSpPr>
          <p:cNvPr id="13" name="Goal 108">
            <a:extLst>
              <a:ext uri="{FF2B5EF4-FFF2-40B4-BE49-F238E27FC236}">
                <a16:creationId xmlns:a16="http://schemas.microsoft.com/office/drawing/2014/main" id="{A2E0C715-7690-A197-195B-60D18835DEB3}"/>
              </a:ext>
            </a:extLst>
          </p:cNvPr>
          <p:cNvSpPr/>
          <p:nvPr/>
        </p:nvSpPr>
        <p:spPr>
          <a:xfrm>
            <a:off x="8092440" y="1294780"/>
            <a:ext cx="3383280" cy="1051560"/>
          </a:xfrm>
          <a:prstGeom prst="roundRect">
            <a:avLst>
              <a:gd name="adj" fmla="val 12000"/>
            </a:avLst>
          </a:prstGeom>
          <a:solidFill>
            <a:srgbClr val="F3F3F3"/>
          </a:solidFill>
          <a:ln>
            <a:noFill/>
          </a:ln>
        </p:spPr>
        <p:txBody>
          <a:bodyPr wrap="square" lIns="1097280" tIns="45720" rIns="182880" bIns="4572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prstClr val="black">
                    <a:lumMod val="90000"/>
                    <a:lumOff val="10000"/>
                  </a:prstClr>
                </a:solidFill>
                <a:effectLst/>
                <a:uLnTx/>
                <a:uFillTx/>
                <a:latin typeface="Roboto"/>
                <a:ea typeface="Roboto"/>
                <a:cs typeface="Roboto"/>
              </a:rPr>
              <a:t>Shift focus beyond compliance</a:t>
            </a:r>
          </a:p>
        </p:txBody>
      </p:sp>
      <p:grpSp>
        <p:nvGrpSpPr>
          <p:cNvPr id="18" name="Group 17">
            <a:extLst>
              <a:ext uri="{FF2B5EF4-FFF2-40B4-BE49-F238E27FC236}">
                <a16:creationId xmlns:a16="http://schemas.microsoft.com/office/drawing/2014/main" id="{F871EDB5-2F53-013C-EA10-859EE1620B9D}"/>
              </a:ext>
              <a:ext uri="{C183D7F6-B498-43B3-948B-1728B52AA6E4}">
                <adec:decorative xmlns:adec="http://schemas.microsoft.com/office/drawing/2017/decorative" val="1"/>
              </a:ext>
            </a:extLst>
          </p:cNvPr>
          <p:cNvGrpSpPr/>
          <p:nvPr/>
        </p:nvGrpSpPr>
        <p:grpSpPr>
          <a:xfrm>
            <a:off x="8321040" y="1486804"/>
            <a:ext cx="667512" cy="667512"/>
            <a:chOff x="8321040" y="1929384"/>
            <a:chExt cx="667512" cy="667512"/>
          </a:xfrm>
        </p:grpSpPr>
        <p:sp>
          <p:nvSpPr>
            <p:cNvPr id="14" name="Icon Circle 109">
              <a:extLst>
                <a:ext uri="{FF2B5EF4-FFF2-40B4-BE49-F238E27FC236}">
                  <a16:creationId xmlns:a16="http://schemas.microsoft.com/office/drawing/2014/main" id="{648D9202-9C97-D7FB-25BF-6D7AB1055D2A}"/>
                </a:ext>
              </a:extLst>
            </p:cNvPr>
            <p:cNvSpPr/>
            <p:nvPr/>
          </p:nvSpPr>
          <p:spPr>
            <a:xfrm>
              <a:off x="8321040" y="1929384"/>
              <a:ext cx="667512" cy="667512"/>
            </a:xfrm>
            <a:prstGeom prst="ellipse">
              <a:avLst/>
            </a:prstGeom>
            <a:solidFill>
              <a:schemeClr val="accent1"/>
            </a:solidFill>
            <a:ln>
              <a:noFill/>
            </a:ln>
          </p:spPr>
          <p:txBody>
            <a:bodyPr wrap="square" lIns="91440" tIns="45720" rIns="9144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15" name="Icon 110" descr="icon">
              <a:extLst>
                <a:ext uri="{FF2B5EF4-FFF2-40B4-BE49-F238E27FC236}">
                  <a16:creationId xmlns:a16="http://schemas.microsoft.com/office/drawing/2014/main" id="{33B56160-04B4-EC22-2B12-6C88E47FB1FC}"/>
                </a:ext>
              </a:extLst>
            </p:cNvPr>
            <p:cNvPicPr>
              <a:picLocks noChangeAspect="1"/>
            </p:cNvPicPr>
            <p:nvPr/>
          </p:nvPicPr>
          <p:blipFill>
            <a:blip r:embed="rId5"/>
            <a:stretch>
              <a:fillRect/>
            </a:stretch>
          </p:blipFill>
          <p:spPr>
            <a:xfrm>
              <a:off x="8471230" y="2079574"/>
              <a:ext cx="367132" cy="367132"/>
            </a:xfrm>
            <a:prstGeom prst="rect">
              <a:avLst/>
            </a:prstGeom>
          </p:spPr>
        </p:pic>
      </p:grpSp>
      <p:sp>
        <p:nvSpPr>
          <p:cNvPr id="19" name="TextBox 111">
            <a:extLst>
              <a:ext uri="{FF2B5EF4-FFF2-40B4-BE49-F238E27FC236}">
                <a16:creationId xmlns:a16="http://schemas.microsoft.com/office/drawing/2014/main" id="{AAA746E5-A052-01C0-D805-E938117D7175}"/>
              </a:ext>
            </a:extLst>
          </p:cNvPr>
          <p:cNvSpPr txBox="1"/>
          <p:nvPr/>
        </p:nvSpPr>
        <p:spPr>
          <a:xfrm>
            <a:off x="747713" y="2671271"/>
            <a:ext cx="10771484" cy="496727"/>
          </a:xfrm>
          <a:prstGeom prst="rect">
            <a:avLst/>
          </a:prstGeom>
          <a:noFill/>
          <a:ln>
            <a:noFill/>
          </a:ln>
        </p:spPr>
        <p:txBody>
          <a:bodyPr wrap="square" lIns="0" tIns="0" rIns="0" bIns="0" rtlCol="0" anchor="ctr">
            <a:noAutofit/>
          </a:bodyPr>
          <a:lstStyle/>
          <a:p>
            <a:pPr algn="ctr">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Focus on the risks CSRM has identified as important </a:t>
            </a:r>
            <a:endParaRPr lang="en-US">
              <a:solidFill>
                <a:prstClr val="black">
                  <a:lumMod val="90000"/>
                  <a:lumOff val="10000"/>
                </a:prstClr>
              </a:solidFill>
              <a:latin typeface="Roboto"/>
              <a:ea typeface="Roboto"/>
              <a:cs typeface="Roboto"/>
            </a:endParaRPr>
          </a:p>
          <a:p>
            <a:pPr marL="0" marR="0" lvl="0" indent="0" algn="ctr" defTabSz="914400">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and </a:t>
            </a:r>
            <a:r>
              <a:rPr kumimoji="0" lang="en-US" b="1" i="0" u="none" strike="noStrike" kern="1200" cap="none" spc="0" normalizeH="0" baseline="0" noProof="0">
                <a:ln>
                  <a:noFill/>
                </a:ln>
                <a:solidFill>
                  <a:srgbClr val="005E6E"/>
                </a:solidFill>
                <a:effectLst/>
                <a:uLnTx/>
                <a:uFillTx/>
                <a:latin typeface="Roboto"/>
                <a:ea typeface="Roboto"/>
                <a:cs typeface="Roboto"/>
              </a:rPr>
              <a:t>roll up system-level risk</a:t>
            </a: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 for reporting at every level</a:t>
            </a:r>
            <a:r>
              <a:rPr lang="en-US">
                <a:solidFill>
                  <a:prstClr val="black">
                    <a:lumMod val="90000"/>
                    <a:lumOff val="10000"/>
                  </a:prstClr>
                </a:solidFill>
                <a:latin typeface="Roboto"/>
                <a:ea typeface="Roboto"/>
                <a:cs typeface="Roboto"/>
              </a:rPr>
              <a:t>.</a:t>
            </a:r>
          </a:p>
        </p:txBody>
      </p:sp>
      <p:grpSp>
        <p:nvGrpSpPr>
          <p:cNvPr id="28" name="Group 27" descr="Chart of the four reporting levels: system, agency, secretariat and enterprise.">
            <a:extLst>
              <a:ext uri="{FF2B5EF4-FFF2-40B4-BE49-F238E27FC236}">
                <a16:creationId xmlns:a16="http://schemas.microsoft.com/office/drawing/2014/main" id="{C8F870D5-EF8B-8DD5-8629-4AB7343A797C}"/>
              </a:ext>
            </a:extLst>
          </p:cNvPr>
          <p:cNvGrpSpPr/>
          <p:nvPr/>
        </p:nvGrpSpPr>
        <p:grpSpPr>
          <a:xfrm>
            <a:off x="747119" y="3337505"/>
            <a:ext cx="10789920" cy="731520"/>
            <a:chOff x="747119" y="3295991"/>
            <a:chExt cx="10789920" cy="731520"/>
          </a:xfrm>
        </p:grpSpPr>
        <p:sp>
          <p:nvSpPr>
            <p:cNvPr id="20" name="Level 112">
              <a:extLst>
                <a:ext uri="{FF2B5EF4-FFF2-40B4-BE49-F238E27FC236}">
                  <a16:creationId xmlns:a16="http://schemas.microsoft.com/office/drawing/2014/main" id="{954F7417-BB54-677A-22CA-A63BD55C891C}"/>
                </a:ext>
              </a:extLst>
            </p:cNvPr>
            <p:cNvSpPr/>
            <p:nvPr/>
          </p:nvSpPr>
          <p:spPr>
            <a:xfrm>
              <a:off x="747119" y="3295991"/>
              <a:ext cx="2903220" cy="731520"/>
            </a:xfrm>
            <a:prstGeom prst="homePlate">
              <a:avLst>
                <a:gd name="adj" fmla="val 32000"/>
              </a:avLst>
            </a:prstGeom>
            <a:solidFill>
              <a:srgbClr val="BFD7DB">
                <a:alpha val="67059"/>
              </a:srgbClr>
            </a:solidFill>
            <a:ln>
              <a:noFill/>
            </a:ln>
          </p:spPr>
          <p:txBody>
            <a:bodyPr wrap="square" lIns="320040" tIns="0" rIns="18288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all" spc="100" normalizeH="0" baseline="0" noProof="0">
                  <a:ln>
                    <a:noFill/>
                  </a:ln>
                  <a:solidFill>
                    <a:schemeClr val="bg2">
                      <a:lumMod val="10000"/>
                    </a:schemeClr>
                  </a:solidFill>
                  <a:effectLst/>
                  <a:uLnTx/>
                  <a:uFillTx/>
                  <a:latin typeface="Roboto"/>
                  <a:ea typeface="Roboto"/>
                  <a:cs typeface="Roboto"/>
                </a:rPr>
                <a:t>System</a:t>
              </a:r>
            </a:p>
          </p:txBody>
        </p:sp>
        <p:sp>
          <p:nvSpPr>
            <p:cNvPr id="21" name="Level 113">
              <a:extLst>
                <a:ext uri="{FF2B5EF4-FFF2-40B4-BE49-F238E27FC236}">
                  <a16:creationId xmlns:a16="http://schemas.microsoft.com/office/drawing/2014/main" id="{62F700C4-F664-7C3B-2362-70C17CB5C54C}"/>
                </a:ext>
              </a:extLst>
            </p:cNvPr>
            <p:cNvSpPr/>
            <p:nvPr/>
          </p:nvSpPr>
          <p:spPr>
            <a:xfrm>
              <a:off x="3376019" y="3295991"/>
              <a:ext cx="2903220" cy="731520"/>
            </a:xfrm>
            <a:prstGeom prst="chevron">
              <a:avLst>
                <a:gd name="adj" fmla="val 32000"/>
              </a:avLst>
            </a:prstGeom>
            <a:solidFill>
              <a:srgbClr val="88BAC1"/>
            </a:solidFill>
            <a:ln>
              <a:noFill/>
            </a:ln>
          </p:spPr>
          <p:txBody>
            <a:bodyPr wrap="square" lIns="320040" tIns="0" rIns="18288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all" spc="100" normalizeH="0" baseline="0" noProof="0">
                  <a:ln>
                    <a:noFill/>
                  </a:ln>
                  <a:solidFill>
                    <a:schemeClr val="bg2">
                      <a:lumMod val="10000"/>
                    </a:schemeClr>
                  </a:solidFill>
                  <a:effectLst/>
                  <a:uLnTx/>
                  <a:uFillTx/>
                  <a:latin typeface="Roboto"/>
                  <a:ea typeface="Roboto"/>
                  <a:cs typeface="Roboto"/>
                </a:rPr>
                <a:t>Agency</a:t>
              </a:r>
            </a:p>
          </p:txBody>
        </p:sp>
        <p:sp>
          <p:nvSpPr>
            <p:cNvPr id="22" name="Level 114">
              <a:extLst>
                <a:ext uri="{FF2B5EF4-FFF2-40B4-BE49-F238E27FC236}">
                  <a16:creationId xmlns:a16="http://schemas.microsoft.com/office/drawing/2014/main" id="{32C2E3EC-33D0-7812-650F-997EC32A77F8}"/>
                </a:ext>
              </a:extLst>
            </p:cNvPr>
            <p:cNvSpPr/>
            <p:nvPr/>
          </p:nvSpPr>
          <p:spPr>
            <a:xfrm>
              <a:off x="6004919" y="3295991"/>
              <a:ext cx="2903220" cy="731520"/>
            </a:xfrm>
            <a:prstGeom prst="chevron">
              <a:avLst>
                <a:gd name="adj" fmla="val 32000"/>
              </a:avLst>
            </a:prstGeom>
            <a:solidFill>
              <a:srgbClr val="408692"/>
            </a:solidFill>
            <a:ln>
              <a:noFill/>
            </a:ln>
          </p:spPr>
          <p:txBody>
            <a:bodyPr wrap="square" lIns="320040" tIns="0" rIns="18288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all" spc="100" normalizeH="0" baseline="0" noProof="0">
                  <a:ln>
                    <a:noFill/>
                  </a:ln>
                  <a:solidFill>
                    <a:prstClr val="white"/>
                  </a:solidFill>
                  <a:effectLst/>
                  <a:uLnTx/>
                  <a:uFillTx/>
                  <a:latin typeface="Roboto"/>
                  <a:ea typeface="Roboto"/>
                  <a:cs typeface="Roboto"/>
                </a:rPr>
                <a:t>Secretariat</a:t>
              </a:r>
            </a:p>
          </p:txBody>
        </p:sp>
        <p:sp>
          <p:nvSpPr>
            <p:cNvPr id="23" name="Level 115">
              <a:extLst>
                <a:ext uri="{FF2B5EF4-FFF2-40B4-BE49-F238E27FC236}">
                  <a16:creationId xmlns:a16="http://schemas.microsoft.com/office/drawing/2014/main" id="{FEBB454B-9E40-2A4B-A593-2601DD3D819A}"/>
                </a:ext>
              </a:extLst>
            </p:cNvPr>
            <p:cNvSpPr/>
            <p:nvPr/>
          </p:nvSpPr>
          <p:spPr>
            <a:xfrm>
              <a:off x="8633819" y="3295991"/>
              <a:ext cx="2903220" cy="731520"/>
            </a:xfrm>
            <a:prstGeom prst="chevron">
              <a:avLst>
                <a:gd name="adj" fmla="val 32000"/>
              </a:avLst>
            </a:prstGeom>
            <a:solidFill>
              <a:schemeClr val="accent1"/>
            </a:solidFill>
            <a:ln>
              <a:noFill/>
            </a:ln>
          </p:spPr>
          <p:txBody>
            <a:bodyPr wrap="square" lIns="320040" tIns="0" rIns="18288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all" spc="100" normalizeH="0" baseline="0" noProof="0">
                  <a:ln>
                    <a:noFill/>
                  </a:ln>
                  <a:solidFill>
                    <a:prstClr val="white"/>
                  </a:solidFill>
                  <a:effectLst/>
                  <a:uLnTx/>
                  <a:uFillTx/>
                  <a:latin typeface="Roboto"/>
                  <a:ea typeface="Roboto"/>
                  <a:cs typeface="Roboto"/>
                </a:rPr>
                <a:t>Enterprise</a:t>
              </a:r>
            </a:p>
          </p:txBody>
        </p:sp>
      </p:grpSp>
      <p:sp>
        <p:nvSpPr>
          <p:cNvPr id="24" name="Where 116">
            <a:extLst>
              <a:ext uri="{FF2B5EF4-FFF2-40B4-BE49-F238E27FC236}">
                <a16:creationId xmlns:a16="http://schemas.microsoft.com/office/drawing/2014/main" id="{29AEB5EE-A59C-E32C-7427-85E88D2E8DD9}"/>
              </a:ext>
            </a:extLst>
          </p:cNvPr>
          <p:cNvSpPr/>
          <p:nvPr/>
        </p:nvSpPr>
        <p:spPr>
          <a:xfrm>
            <a:off x="747315" y="4813815"/>
            <a:ext cx="10766108" cy="868680"/>
          </a:xfrm>
          <a:prstGeom prst="roundRect">
            <a:avLst>
              <a:gd name="adj" fmla="val 20000"/>
            </a:avLst>
          </a:prstGeom>
          <a:solidFill>
            <a:schemeClr val="accent2">
              <a:lumMod val="20000"/>
              <a:lumOff val="80000"/>
            </a:schemeClr>
          </a:solidFill>
          <a:ln>
            <a:noFill/>
          </a:ln>
        </p:spPr>
        <p:txBody>
          <a:bodyPr wrap="square" lIns="1051560" tIns="0" rIns="18288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prstClr val="black">
                    <a:lumMod val="90000"/>
                    <a:lumOff val="10000"/>
                  </a:prstClr>
                </a:solidFill>
                <a:effectLst/>
                <a:uLnTx/>
                <a:uFillTx/>
                <a:latin typeface="Roboto"/>
                <a:ea typeface="Roboto"/>
                <a:cs typeface="Roboto"/>
              </a:rPr>
              <a:t>Find the Risk Register: </a:t>
            </a:r>
            <a:r>
              <a:rPr kumimoji="0" lang="en-US" b="1" i="0" u="none" strike="noStrike" kern="1200" cap="none" spc="0" normalizeH="0" baseline="0" noProof="0">
                <a:ln>
                  <a:noFill/>
                </a:ln>
                <a:solidFill>
                  <a:srgbClr val="005E6E"/>
                </a:solidFill>
                <a:effectLst/>
                <a:uLnTx/>
                <a:uFillTx/>
                <a:latin typeface="Roboto"/>
                <a:ea typeface="Roboto"/>
                <a:cs typeface="Roboto"/>
              </a:rPr>
              <a:t>Archer</a:t>
            </a: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   |   </a:t>
            </a:r>
            <a:r>
              <a:rPr kumimoji="0" lang="en-US" b="1" i="0" u="sng" strike="noStrike" kern="1200" cap="none" spc="0" normalizeH="0" baseline="0" noProof="0">
                <a:ln>
                  <a:noFill/>
                </a:ln>
                <a:solidFill>
                  <a:srgbClr val="005E6E"/>
                </a:solidFill>
                <a:effectLst/>
                <a:uLnTx/>
                <a:uFillTx/>
                <a:latin typeface="Roboto"/>
                <a:ea typeface="Roboto"/>
                <a:cs typeface="Roboto"/>
                <a:hlinkClick r:id="rId6"/>
              </a:rPr>
              <a:t>VITA website</a:t>
            </a:r>
          </a:p>
        </p:txBody>
      </p:sp>
      <p:grpSp>
        <p:nvGrpSpPr>
          <p:cNvPr id="27" name="Group 26">
            <a:extLst>
              <a:ext uri="{FF2B5EF4-FFF2-40B4-BE49-F238E27FC236}">
                <a16:creationId xmlns:a16="http://schemas.microsoft.com/office/drawing/2014/main" id="{B4DF221B-6EEE-F61B-7AEB-E4C2125BCC20}"/>
              </a:ext>
              <a:ext uri="{C183D7F6-B498-43B3-948B-1728B52AA6E4}">
                <adec:decorative xmlns:adec="http://schemas.microsoft.com/office/drawing/2017/decorative" val="1"/>
              </a:ext>
            </a:extLst>
          </p:cNvPr>
          <p:cNvGrpSpPr/>
          <p:nvPr/>
        </p:nvGrpSpPr>
        <p:grpSpPr>
          <a:xfrm>
            <a:off x="1033541" y="4960119"/>
            <a:ext cx="576072" cy="576072"/>
            <a:chOff x="1033541" y="5210150"/>
            <a:chExt cx="576072" cy="576072"/>
          </a:xfrm>
        </p:grpSpPr>
        <p:sp>
          <p:nvSpPr>
            <p:cNvPr id="25" name="Icon Circle 117">
              <a:extLst>
                <a:ext uri="{FF2B5EF4-FFF2-40B4-BE49-F238E27FC236}">
                  <a16:creationId xmlns:a16="http://schemas.microsoft.com/office/drawing/2014/main" id="{84794604-5E0E-2AC4-41F2-7ACDB33D3827}"/>
                </a:ext>
              </a:extLst>
            </p:cNvPr>
            <p:cNvSpPr/>
            <p:nvPr/>
          </p:nvSpPr>
          <p:spPr>
            <a:xfrm>
              <a:off x="1033541" y="5210150"/>
              <a:ext cx="576072" cy="576072"/>
            </a:xfrm>
            <a:prstGeom prst="ellipse">
              <a:avLst/>
            </a:prstGeom>
            <a:solidFill>
              <a:schemeClr val="accent1"/>
            </a:solidFill>
            <a:ln>
              <a:noFill/>
            </a:ln>
          </p:spPr>
          <p:txBody>
            <a:bodyPr wrap="square" lIns="91440" tIns="45720" rIns="9144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26" name="Icon 118" descr="icon">
              <a:extLst>
                <a:ext uri="{FF2B5EF4-FFF2-40B4-BE49-F238E27FC236}">
                  <a16:creationId xmlns:a16="http://schemas.microsoft.com/office/drawing/2014/main" id="{2040D449-BDE4-3572-678D-8FA31C51EAAE}"/>
                </a:ext>
              </a:extLst>
            </p:cNvPr>
            <p:cNvPicPr>
              <a:picLocks noChangeAspect="1"/>
            </p:cNvPicPr>
            <p:nvPr/>
          </p:nvPicPr>
          <p:blipFill>
            <a:blip r:embed="rId7"/>
            <a:stretch>
              <a:fillRect/>
            </a:stretch>
          </p:blipFill>
          <p:spPr>
            <a:xfrm>
              <a:off x="1163157" y="5339766"/>
              <a:ext cx="316840" cy="316840"/>
            </a:xfrm>
            <a:prstGeom prst="rect">
              <a:avLst/>
            </a:prstGeom>
          </p:spPr>
        </p:pic>
      </p:grpSp>
      <p:sp>
        <p:nvSpPr>
          <p:cNvPr id="2" name="Slide Number Placeholder 1">
            <a:extLst>
              <a:ext uri="{FF2B5EF4-FFF2-40B4-BE49-F238E27FC236}">
                <a16:creationId xmlns:a16="http://schemas.microsoft.com/office/drawing/2014/main" id="{2A9DCDD5-DFC6-470C-9361-99E6CF7D3765}"/>
              </a:ext>
            </a:extLst>
          </p:cNvPr>
          <p:cNvSpPr>
            <a:spLocks noGrp="1"/>
          </p:cNvSpPr>
          <p:nvPr>
            <p:ph type="sldNum" sz="quarter" idx="12"/>
          </p:nvPr>
        </p:nvSpPr>
        <p:spPr/>
        <p:txBody>
          <a:bodyPr/>
          <a:lstStyle/>
          <a:p>
            <a:fld id="{B3F0CCF6-7F1D-1243-94FE-BC32E4D380E0}" type="slidenum">
              <a:rPr lang="en-US" smtClean="0"/>
              <a:t>36</a:t>
            </a:fld>
            <a:endParaRPr lang="en-US"/>
          </a:p>
        </p:txBody>
      </p:sp>
    </p:spTree>
    <p:extLst>
      <p:ext uri="{BB962C8B-B14F-4D97-AF65-F5344CB8AC3E}">
        <p14:creationId xmlns:p14="http://schemas.microsoft.com/office/powerpoint/2010/main" val="26514258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2">
            <a:extLst>
              <a:ext uri="{FF2B5EF4-FFF2-40B4-BE49-F238E27FC236}">
                <a16:creationId xmlns:a16="http://schemas.microsoft.com/office/drawing/2014/main" id="{9C46E8C4-D37F-6EE0-0580-CB099F023694}"/>
              </a:ext>
            </a:extLst>
          </p:cNvPr>
          <p:cNvSpPr>
            <a:spLocks noGrp="1"/>
          </p:cNvSpPr>
          <p:nvPr>
            <p:ph type="title"/>
          </p:nvPr>
        </p:nvSpPr>
        <p:spPr>
          <a:xfrm>
            <a:off x="670560" y="9144"/>
            <a:ext cx="11521440" cy="1005840"/>
          </a:xfrm>
        </p:spPr>
        <p:txBody>
          <a:bodyPr/>
          <a:lstStyle/>
          <a:p>
            <a:r>
              <a:rPr lang="en-US">
                <a:latin typeface="Roboto"/>
                <a:ea typeface="Roboto"/>
                <a:cs typeface="Roboto"/>
              </a:rPr>
              <a:t>Risk Register: risk findings</a:t>
            </a:r>
            <a:endParaRPr lang="en-US"/>
          </a:p>
        </p:txBody>
      </p:sp>
      <p:sp>
        <p:nvSpPr>
          <p:cNvPr id="8" name="Step 102">
            <a:extLst>
              <a:ext uri="{FF2B5EF4-FFF2-40B4-BE49-F238E27FC236}">
                <a16:creationId xmlns:a16="http://schemas.microsoft.com/office/drawing/2014/main" id="{1C206D21-1A41-B585-3469-7FD6DB09B419}"/>
              </a:ext>
            </a:extLst>
          </p:cNvPr>
          <p:cNvSpPr/>
          <p:nvPr/>
        </p:nvSpPr>
        <p:spPr>
          <a:xfrm>
            <a:off x="673894" y="1322101"/>
            <a:ext cx="3356609" cy="2892642"/>
          </a:xfrm>
          <a:prstGeom prst="roundRect">
            <a:avLst>
              <a:gd name="adj" fmla="val 8000"/>
            </a:avLst>
          </a:prstGeom>
          <a:solidFill>
            <a:srgbClr val="F3F3F3"/>
          </a:solidFill>
          <a:ln>
            <a:noFill/>
          </a:ln>
        </p:spPr>
        <p:txBody>
          <a:bodyPr wrap="square" lIns="228600" tIns="1170432" rIns="228600" bIns="91440" rtlCol="0" anchor="t">
            <a:noAutofit/>
          </a:bodyP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US" sz="2000" b="1" i="0" u="none" strike="noStrike" kern="1200" cap="none" spc="0" normalizeH="0" baseline="0" noProof="0">
                <a:ln>
                  <a:noFill/>
                </a:ln>
                <a:solidFill>
                  <a:srgbClr val="005E6E"/>
                </a:solidFill>
                <a:effectLst/>
                <a:uLnTx/>
                <a:uFillTx/>
                <a:latin typeface="Roboto"/>
                <a:ea typeface="Roboto"/>
                <a:cs typeface="Roboto"/>
              </a:rPr>
              <a:t>Tie to the Register</a:t>
            </a:r>
          </a:p>
          <a:p>
            <a:pPr marL="0" marR="0" lvl="0" indent="0" algn="ctr" defTabSz="914400" rtl="0" eaLnBrk="1" fontAlgn="auto" latinLnBrk="0" hangingPunct="1">
              <a:lnSpc>
                <a:spcPct val="105000"/>
              </a:lnSpc>
              <a:spcBef>
                <a:spcPts val="0"/>
              </a:spcBef>
              <a:spcAft>
                <a:spcPts val="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Each finding ties directly to the Risk Register item(s) it associates to</a:t>
            </a:r>
          </a:p>
        </p:txBody>
      </p:sp>
      <p:sp>
        <p:nvSpPr>
          <p:cNvPr id="21" name="Num 105">
            <a:extLst>
              <a:ext uri="{FF2B5EF4-FFF2-40B4-BE49-F238E27FC236}">
                <a16:creationId xmlns:a16="http://schemas.microsoft.com/office/drawing/2014/main" id="{9109CC65-091D-C255-2713-AABFF2C5826C}"/>
              </a:ext>
            </a:extLst>
          </p:cNvPr>
          <p:cNvSpPr/>
          <p:nvPr/>
        </p:nvSpPr>
        <p:spPr>
          <a:xfrm>
            <a:off x="822960" y="1527334"/>
            <a:ext cx="384048" cy="384048"/>
          </a:xfrm>
          <a:prstGeom prst="ellipse">
            <a:avLst/>
          </a:prstGeom>
          <a:solidFill>
            <a:schemeClr val="accent3"/>
          </a:solidFill>
          <a:ln>
            <a:noFill/>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Roboto"/>
                <a:ea typeface="Roboto"/>
                <a:cs typeface="Roboto"/>
              </a:rPr>
              <a:t>1</a:t>
            </a:r>
          </a:p>
        </p:txBody>
      </p:sp>
      <p:sp>
        <p:nvSpPr>
          <p:cNvPr id="10" name="Step 112">
            <a:extLst>
              <a:ext uri="{FF2B5EF4-FFF2-40B4-BE49-F238E27FC236}">
                <a16:creationId xmlns:a16="http://schemas.microsoft.com/office/drawing/2014/main" id="{5C48954D-D082-E135-C583-B3E4A6D6D5AA}"/>
              </a:ext>
            </a:extLst>
          </p:cNvPr>
          <p:cNvSpPr/>
          <p:nvPr/>
        </p:nvSpPr>
        <p:spPr>
          <a:xfrm>
            <a:off x="4387859" y="1319707"/>
            <a:ext cx="3308984" cy="2895036"/>
          </a:xfrm>
          <a:prstGeom prst="roundRect">
            <a:avLst>
              <a:gd name="adj" fmla="val 8000"/>
            </a:avLst>
          </a:prstGeom>
          <a:solidFill>
            <a:srgbClr val="F3F3F3"/>
          </a:solidFill>
          <a:ln>
            <a:noFill/>
          </a:ln>
        </p:spPr>
        <p:txBody>
          <a:bodyPr wrap="square" lIns="228600" tIns="1170432" rIns="228600" bIns="91440" rtlCol="0" anchor="t">
            <a:noAutofit/>
          </a:bodyP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US" sz="2000" b="1" i="0" u="none" strike="noStrike" kern="1200" cap="none" spc="0" normalizeH="0" baseline="0" noProof="0">
                <a:ln>
                  <a:noFill/>
                </a:ln>
                <a:solidFill>
                  <a:srgbClr val="005E6E"/>
                </a:solidFill>
                <a:effectLst/>
                <a:uLnTx/>
                <a:uFillTx/>
                <a:latin typeface="Roboto"/>
                <a:ea typeface="Roboto"/>
                <a:cs typeface="Roboto"/>
              </a:rPr>
              <a:t>Document </a:t>
            </a:r>
            <a:r>
              <a:rPr lang="en-US" sz="2000" b="1">
                <a:solidFill>
                  <a:srgbClr val="005E6E"/>
                </a:solidFill>
                <a:latin typeface="Roboto"/>
                <a:ea typeface="Roboto"/>
                <a:cs typeface="Roboto"/>
              </a:rPr>
              <a:t>gaps</a:t>
            </a:r>
            <a:r>
              <a:rPr kumimoji="0" lang="en-US" sz="2000" b="1" i="0" u="none" strike="noStrike" kern="1200" cap="none" spc="0" normalizeH="0" baseline="0" noProof="0">
                <a:ln>
                  <a:noFill/>
                </a:ln>
                <a:solidFill>
                  <a:srgbClr val="005E6E"/>
                </a:solidFill>
                <a:effectLst/>
                <a:uLnTx/>
                <a:uFillTx/>
                <a:latin typeface="Roboto"/>
                <a:ea typeface="Roboto"/>
                <a:cs typeface="Roboto"/>
              </a:rPr>
              <a:t> </a:t>
            </a:r>
          </a:p>
          <a:p>
            <a:pPr algn="ctr">
              <a:lnSpc>
                <a:spcPct val="105000"/>
              </a:lnSpc>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Control gaps elevating risk are documented </a:t>
            </a:r>
            <a:endParaRPr lang="en-US">
              <a:solidFill>
                <a:prstClr val="black">
                  <a:lumMod val="90000"/>
                  <a:lumOff val="10000"/>
                </a:prstClr>
              </a:solidFill>
              <a:latin typeface="Roboto"/>
              <a:ea typeface="Roboto"/>
              <a:cs typeface="Roboto"/>
            </a:endParaRPr>
          </a:p>
          <a:p>
            <a:pPr algn="ctr">
              <a:lnSpc>
                <a:spcPct val="105000"/>
              </a:lnSpc>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in the finding’s </a:t>
            </a:r>
            <a:br>
              <a:rPr lang="en-US">
                <a:solidFill>
                  <a:prstClr val="black">
                    <a:lumMod val="90000"/>
                    <a:lumOff val="10000"/>
                  </a:prstClr>
                </a:solidFill>
                <a:latin typeface="Roboto"/>
                <a:ea typeface="Roboto"/>
                <a:cs typeface="Roboto"/>
              </a:rPr>
            </a:b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mitigation plan</a:t>
            </a:r>
            <a:endParaRPr lang="en-US">
              <a:solidFill>
                <a:prstClr val="black">
                  <a:lumMod val="90000"/>
                  <a:lumOff val="10000"/>
                </a:prstClr>
              </a:solidFill>
            </a:endParaRPr>
          </a:p>
        </p:txBody>
      </p:sp>
      <p:sp>
        <p:nvSpPr>
          <p:cNvPr id="15" name="Num 110">
            <a:extLst>
              <a:ext uri="{FF2B5EF4-FFF2-40B4-BE49-F238E27FC236}">
                <a16:creationId xmlns:a16="http://schemas.microsoft.com/office/drawing/2014/main" id="{E6C35889-D4DE-F432-34DB-A9C3A7ABC1DD}"/>
              </a:ext>
            </a:extLst>
          </p:cNvPr>
          <p:cNvSpPr/>
          <p:nvPr/>
        </p:nvSpPr>
        <p:spPr>
          <a:xfrm>
            <a:off x="4611052" y="1527334"/>
            <a:ext cx="384048" cy="384048"/>
          </a:xfrm>
          <a:prstGeom prst="ellipse">
            <a:avLst/>
          </a:prstGeom>
          <a:solidFill>
            <a:schemeClr val="accent3"/>
          </a:solidFill>
          <a:ln>
            <a:noFill/>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Roboto"/>
                <a:ea typeface="Roboto"/>
                <a:cs typeface="Roboto"/>
              </a:rPr>
              <a:t>2</a:t>
            </a:r>
          </a:p>
        </p:txBody>
      </p:sp>
      <p:sp>
        <p:nvSpPr>
          <p:cNvPr id="7" name="Step 107">
            <a:extLst>
              <a:ext uri="{FF2B5EF4-FFF2-40B4-BE49-F238E27FC236}">
                <a16:creationId xmlns:a16="http://schemas.microsoft.com/office/drawing/2014/main" id="{E5E55985-2C0E-7CB9-12D9-600727B820C5}"/>
              </a:ext>
            </a:extLst>
          </p:cNvPr>
          <p:cNvSpPr/>
          <p:nvPr/>
        </p:nvSpPr>
        <p:spPr>
          <a:xfrm>
            <a:off x="8189904" y="1319707"/>
            <a:ext cx="3273266" cy="2895036"/>
          </a:xfrm>
          <a:prstGeom prst="roundRect">
            <a:avLst>
              <a:gd name="adj" fmla="val 8000"/>
            </a:avLst>
          </a:prstGeom>
          <a:solidFill>
            <a:srgbClr val="F3F3F3"/>
          </a:solidFill>
          <a:ln>
            <a:noFill/>
          </a:ln>
        </p:spPr>
        <p:txBody>
          <a:bodyPr wrap="square" lIns="228600" tIns="1170432" rIns="228600" bIns="91440" rtlCol="0" anchor="t">
            <a:noAutofit/>
          </a:bodyPr>
          <a:lstStyle/>
          <a:p>
            <a:pPr marL="0" marR="0" lvl="0" indent="0" algn="ctr" defTabSz="914400" rtl="0" eaLnBrk="1" fontAlgn="auto" latinLnBrk="0" hangingPunct="1">
              <a:lnSpc>
                <a:spcPct val="100000"/>
              </a:lnSpc>
              <a:spcBef>
                <a:spcPts val="0"/>
              </a:spcBef>
              <a:spcAft>
                <a:spcPts val="500"/>
              </a:spcAft>
              <a:buClrTx/>
              <a:buSzTx/>
              <a:buFontTx/>
              <a:buNone/>
              <a:tabLst/>
              <a:defRPr/>
            </a:pPr>
            <a:r>
              <a:rPr kumimoji="0" lang="en-US" sz="2000" b="1" i="0" u="none" strike="noStrike" kern="1200" cap="none" spc="0" normalizeH="0" baseline="0" noProof="0">
                <a:ln>
                  <a:noFill/>
                </a:ln>
                <a:solidFill>
                  <a:srgbClr val="005E6E"/>
                </a:solidFill>
                <a:effectLst/>
                <a:uLnTx/>
                <a:uFillTx/>
                <a:latin typeface="Roboto"/>
                <a:ea typeface="Roboto"/>
                <a:cs typeface="Roboto"/>
              </a:rPr>
              <a:t>Quarterly </a:t>
            </a:r>
            <a:r>
              <a:rPr lang="en-US" sz="2000" b="1">
                <a:solidFill>
                  <a:srgbClr val="005E6E"/>
                </a:solidFill>
                <a:latin typeface="Roboto"/>
                <a:ea typeface="Roboto"/>
                <a:cs typeface="Roboto"/>
              </a:rPr>
              <a:t>updates</a:t>
            </a:r>
            <a:endParaRPr kumimoji="0" lang="en-US" sz="2000" b="1" i="0" u="none" strike="noStrike" kern="1200" cap="none" spc="0" normalizeH="0" baseline="0" noProof="0">
              <a:ln>
                <a:noFill/>
              </a:ln>
              <a:solidFill>
                <a:srgbClr val="005E6E"/>
              </a:solidFill>
              <a:effectLst/>
              <a:uLnTx/>
              <a:uFillTx/>
              <a:latin typeface="Roboto"/>
              <a:ea typeface="Roboto"/>
              <a:cs typeface="Roboto"/>
            </a:endParaRPr>
          </a:p>
          <a:p>
            <a:pPr marL="0" marR="0" lvl="0" indent="0" algn="ctr" defTabSz="914400" rtl="0" eaLnBrk="1" fontAlgn="auto" latinLnBrk="0" hangingPunct="1">
              <a:lnSpc>
                <a:spcPct val="105000"/>
              </a:lnSpc>
              <a:spcBef>
                <a:spcPts val="0"/>
              </a:spcBef>
              <a:spcAft>
                <a:spcPts val="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Show mitigation reducing risk to an acceptable level</a:t>
            </a:r>
            <a:endParaRPr lang="en-US" b="0" i="0" u="none" strike="noStrike" kern="1200" cap="none" spc="0" normalizeH="0" baseline="0" noProof="0">
              <a:ln>
                <a:noFill/>
              </a:ln>
              <a:solidFill>
                <a:prstClr val="black">
                  <a:lumMod val="90000"/>
                  <a:lumOff val="10000"/>
                </a:prstClr>
              </a:solidFill>
              <a:effectLst/>
              <a:uLnTx/>
              <a:uFillTx/>
              <a:latin typeface="Roboto"/>
              <a:ea typeface="Roboto"/>
              <a:cs typeface="Roboto"/>
            </a:endParaRPr>
          </a:p>
        </p:txBody>
      </p:sp>
      <p:sp>
        <p:nvSpPr>
          <p:cNvPr id="18" name="Num 115">
            <a:extLst>
              <a:ext uri="{FF2B5EF4-FFF2-40B4-BE49-F238E27FC236}">
                <a16:creationId xmlns:a16="http://schemas.microsoft.com/office/drawing/2014/main" id="{645483AB-4958-9950-6F52-9D801695B2E3}"/>
              </a:ext>
            </a:extLst>
          </p:cNvPr>
          <p:cNvSpPr/>
          <p:nvPr/>
        </p:nvSpPr>
        <p:spPr>
          <a:xfrm>
            <a:off x="8351520" y="1527334"/>
            <a:ext cx="384048" cy="384048"/>
          </a:xfrm>
          <a:prstGeom prst="ellipse">
            <a:avLst/>
          </a:prstGeom>
          <a:solidFill>
            <a:schemeClr val="accent3"/>
          </a:solidFill>
          <a:ln>
            <a:noFill/>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Roboto"/>
                <a:ea typeface="Roboto"/>
                <a:cs typeface="Roboto"/>
              </a:rPr>
              <a:t>3</a:t>
            </a:r>
          </a:p>
        </p:txBody>
      </p:sp>
      <p:sp>
        <p:nvSpPr>
          <p:cNvPr id="9" name="Icon Circle 113">
            <a:extLst>
              <a:ext uri="{FF2B5EF4-FFF2-40B4-BE49-F238E27FC236}">
                <a16:creationId xmlns:a16="http://schemas.microsoft.com/office/drawing/2014/main" id="{B9BD475F-5977-255D-2C46-B5456902192A}"/>
              </a:ext>
              <a:ext uri="{C183D7F6-B498-43B3-948B-1728B52AA6E4}">
                <adec:decorative xmlns:adec="http://schemas.microsoft.com/office/drawing/2017/decorative" val="1"/>
              </a:ext>
            </a:extLst>
          </p:cNvPr>
          <p:cNvSpPr/>
          <p:nvPr/>
        </p:nvSpPr>
        <p:spPr>
          <a:xfrm>
            <a:off x="9479280" y="1573054"/>
            <a:ext cx="731520" cy="731520"/>
          </a:xfrm>
          <a:prstGeom prst="ellipse">
            <a:avLst/>
          </a:prstGeom>
          <a:solidFill>
            <a:schemeClr val="accent1"/>
          </a:solidFill>
          <a:ln>
            <a:noFill/>
          </a:ln>
        </p:spPr>
        <p:txBody>
          <a:bodyPr wrap="square" lIns="91440" tIns="45720" rIns="9144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1" name="Icon Circle 103">
            <a:extLst>
              <a:ext uri="{FF2B5EF4-FFF2-40B4-BE49-F238E27FC236}">
                <a16:creationId xmlns:a16="http://schemas.microsoft.com/office/drawing/2014/main" id="{924FBD75-7E57-A101-C2F1-A9BC193F349C}"/>
              </a:ext>
              <a:ext uri="{C183D7F6-B498-43B3-948B-1728B52AA6E4}">
                <adec:decorative xmlns:adec="http://schemas.microsoft.com/office/drawing/2017/decorative" val="1"/>
              </a:ext>
            </a:extLst>
          </p:cNvPr>
          <p:cNvSpPr/>
          <p:nvPr/>
        </p:nvSpPr>
        <p:spPr>
          <a:xfrm>
            <a:off x="1950720" y="1573054"/>
            <a:ext cx="731520" cy="731520"/>
          </a:xfrm>
          <a:prstGeom prst="ellipse">
            <a:avLst/>
          </a:prstGeom>
          <a:solidFill>
            <a:schemeClr val="accent1"/>
          </a:solidFill>
          <a:ln>
            <a:noFill/>
          </a:ln>
        </p:spPr>
        <p:txBody>
          <a:bodyPr wrap="square" lIns="91440" tIns="45720" rIns="9144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2" name="Arrow 106">
            <a:extLst>
              <a:ext uri="{FF2B5EF4-FFF2-40B4-BE49-F238E27FC236}">
                <a16:creationId xmlns:a16="http://schemas.microsoft.com/office/drawing/2014/main" id="{0B43A17B-ED4F-1CE1-EAB8-F22017F8A6AB}"/>
              </a:ext>
              <a:ext uri="{C183D7F6-B498-43B3-948B-1728B52AA6E4}">
                <adec:decorative xmlns:adec="http://schemas.microsoft.com/office/drawing/2017/decorative" val="1"/>
              </a:ext>
            </a:extLst>
          </p:cNvPr>
          <p:cNvSpPr/>
          <p:nvPr/>
        </p:nvSpPr>
        <p:spPr>
          <a:xfrm>
            <a:off x="4056888" y="2350294"/>
            <a:ext cx="283464" cy="329184"/>
          </a:xfrm>
          <a:prstGeom prst="rightArrow">
            <a:avLst/>
          </a:prstGeom>
          <a:solidFill>
            <a:schemeClr val="accent1"/>
          </a:solidFill>
          <a:ln>
            <a:noFill/>
          </a:ln>
        </p:spPr>
        <p:txBody>
          <a:bodyPr wrap="square" lIns="91440" tIns="45720" rIns="9144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3" name="Icon Circle 108">
            <a:extLst>
              <a:ext uri="{FF2B5EF4-FFF2-40B4-BE49-F238E27FC236}">
                <a16:creationId xmlns:a16="http://schemas.microsoft.com/office/drawing/2014/main" id="{F8C3A398-FE30-9556-B45A-BA2F16068348}"/>
              </a:ext>
              <a:ext uri="{C183D7F6-B498-43B3-948B-1728B52AA6E4}">
                <adec:decorative xmlns:adec="http://schemas.microsoft.com/office/drawing/2017/decorative" val="1"/>
              </a:ext>
            </a:extLst>
          </p:cNvPr>
          <p:cNvSpPr/>
          <p:nvPr/>
        </p:nvSpPr>
        <p:spPr>
          <a:xfrm>
            <a:off x="5738812" y="1573054"/>
            <a:ext cx="731520" cy="731520"/>
          </a:xfrm>
          <a:prstGeom prst="ellipse">
            <a:avLst/>
          </a:prstGeom>
          <a:solidFill>
            <a:schemeClr val="accent1"/>
          </a:solidFill>
          <a:ln>
            <a:noFill/>
          </a:ln>
        </p:spPr>
        <p:txBody>
          <a:bodyPr wrap="square" lIns="91440" tIns="45720" rIns="9144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14" name="Icon 109">
            <a:extLst>
              <a:ext uri="{FF2B5EF4-FFF2-40B4-BE49-F238E27FC236}">
                <a16:creationId xmlns:a16="http://schemas.microsoft.com/office/drawing/2014/main" id="{2FC56375-D861-5CDF-98E1-0CC0FF66C2A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643872" y="1720860"/>
            <a:ext cx="402336" cy="402336"/>
          </a:xfrm>
          <a:prstGeom prst="rect">
            <a:avLst/>
          </a:prstGeom>
        </p:spPr>
      </p:pic>
      <p:sp>
        <p:nvSpPr>
          <p:cNvPr id="16" name="Arrow 111">
            <a:extLst>
              <a:ext uri="{FF2B5EF4-FFF2-40B4-BE49-F238E27FC236}">
                <a16:creationId xmlns:a16="http://schemas.microsoft.com/office/drawing/2014/main" id="{DDD504F9-1F9A-6147-838B-6CCEB3A14C64}"/>
              </a:ext>
              <a:ext uri="{C183D7F6-B498-43B3-948B-1728B52AA6E4}">
                <adec:decorative xmlns:adec="http://schemas.microsoft.com/office/drawing/2017/decorative" val="1"/>
              </a:ext>
            </a:extLst>
          </p:cNvPr>
          <p:cNvSpPr/>
          <p:nvPr/>
        </p:nvSpPr>
        <p:spPr>
          <a:xfrm>
            <a:off x="7780330" y="2350294"/>
            <a:ext cx="283464" cy="329184"/>
          </a:xfrm>
          <a:prstGeom prst="rightArrow">
            <a:avLst/>
          </a:prstGeom>
          <a:solidFill>
            <a:schemeClr val="accent1"/>
          </a:solidFill>
          <a:ln>
            <a:noFill/>
          </a:ln>
        </p:spPr>
        <p:txBody>
          <a:bodyPr wrap="square" lIns="91440" tIns="45720" rIns="9144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17" name="Icon 114">
            <a:extLst>
              <a:ext uri="{FF2B5EF4-FFF2-40B4-BE49-F238E27FC236}">
                <a16:creationId xmlns:a16="http://schemas.microsoft.com/office/drawing/2014/main" id="{31A5D498-A15D-6304-1D06-9EC951F046FA}"/>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5903404" y="1720860"/>
            <a:ext cx="402336" cy="402336"/>
          </a:xfrm>
          <a:prstGeom prst="rect">
            <a:avLst/>
          </a:prstGeom>
        </p:spPr>
      </p:pic>
      <p:sp>
        <p:nvSpPr>
          <p:cNvPr id="19" name="Rule 116">
            <a:extLst>
              <a:ext uri="{FF2B5EF4-FFF2-40B4-BE49-F238E27FC236}">
                <a16:creationId xmlns:a16="http://schemas.microsoft.com/office/drawing/2014/main" id="{D1043119-5FF6-7EFA-82F0-57ED5C62E2C5}"/>
              </a:ext>
            </a:extLst>
          </p:cNvPr>
          <p:cNvSpPr/>
          <p:nvPr/>
        </p:nvSpPr>
        <p:spPr>
          <a:xfrm>
            <a:off x="685800" y="4340768"/>
            <a:ext cx="10789920" cy="1234440"/>
          </a:xfrm>
          <a:prstGeom prst="roundRect">
            <a:avLst>
              <a:gd name="adj" fmla="val 14000"/>
            </a:avLst>
          </a:prstGeom>
          <a:solidFill>
            <a:schemeClr val="accent1"/>
          </a:solidFill>
          <a:ln>
            <a:noFill/>
          </a:ln>
        </p:spPr>
        <p:txBody>
          <a:bodyPr wrap="square" lIns="1874520" tIns="0" rIns="36576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Roboto"/>
                <a:ea typeface="Roboto"/>
                <a:cs typeface="Roboto"/>
              </a:rPr>
              <a:t>Control gaps not expected to be remediated within </a:t>
            </a:r>
            <a:r>
              <a:rPr kumimoji="0" lang="en-US" sz="2000" b="1" i="0" u="none" strike="noStrike" kern="1200" cap="none" spc="0" normalizeH="0" baseline="0" noProof="0">
                <a:ln>
                  <a:noFill/>
                </a:ln>
                <a:solidFill>
                  <a:srgbClr val="91D8AE"/>
                </a:solidFill>
                <a:effectLst/>
                <a:uLnTx/>
                <a:uFillTx/>
                <a:latin typeface="Roboto"/>
                <a:ea typeface="Roboto"/>
                <a:cs typeface="Roboto"/>
              </a:rPr>
              <a:t>90 days</a:t>
            </a:r>
            <a:r>
              <a:rPr kumimoji="0" lang="en-US" sz="2000" b="0" i="0" u="none" strike="noStrike" kern="1200" cap="none" spc="0" normalizeH="0" baseline="0" noProof="0">
                <a:ln>
                  <a:noFill/>
                </a:ln>
                <a:solidFill>
                  <a:prstClr val="white"/>
                </a:solidFill>
                <a:effectLst/>
                <a:uLnTx/>
                <a:uFillTx/>
                <a:latin typeface="Roboto"/>
                <a:ea typeface="Roboto"/>
                <a:cs typeface="Roboto"/>
              </a:rPr>
              <a:t> require an </a:t>
            </a:r>
            <a:r>
              <a:rPr kumimoji="0" lang="en-US" sz="2000" b="1" i="0" u="none" strike="noStrike" kern="1200" cap="none" spc="0" normalizeH="0" baseline="0" noProof="0">
                <a:ln>
                  <a:noFill/>
                </a:ln>
                <a:solidFill>
                  <a:srgbClr val="91D8AE"/>
                </a:solidFill>
                <a:effectLst/>
                <a:uLnTx/>
                <a:uFillTx/>
                <a:latin typeface="Roboto"/>
                <a:ea typeface="Roboto"/>
                <a:cs typeface="Roboto"/>
              </a:rPr>
              <a:t>exception</a:t>
            </a:r>
            <a:r>
              <a:rPr kumimoji="0" lang="en-US" sz="2000" b="0" i="0" u="none" strike="noStrike" kern="1200" cap="none" spc="0" normalizeH="0" baseline="0" noProof="0">
                <a:ln>
                  <a:noFill/>
                </a:ln>
                <a:solidFill>
                  <a:prstClr val="white"/>
                </a:solidFill>
                <a:effectLst/>
                <a:uLnTx/>
                <a:uFillTx/>
                <a:latin typeface="Roboto"/>
                <a:ea typeface="Roboto"/>
                <a:cs typeface="Roboto"/>
              </a:rPr>
              <a:t>.</a:t>
            </a:r>
          </a:p>
        </p:txBody>
      </p:sp>
      <p:sp>
        <p:nvSpPr>
          <p:cNvPr id="20" name="Badge 117">
            <a:extLst>
              <a:ext uri="{FF2B5EF4-FFF2-40B4-BE49-F238E27FC236}">
                <a16:creationId xmlns:a16="http://schemas.microsoft.com/office/drawing/2014/main" id="{3BC5CDDD-E48E-EF46-6AE3-323BF18413F6}"/>
              </a:ext>
            </a:extLst>
          </p:cNvPr>
          <p:cNvSpPr/>
          <p:nvPr/>
        </p:nvSpPr>
        <p:spPr>
          <a:xfrm>
            <a:off x="1005840" y="4468784"/>
            <a:ext cx="978408" cy="978408"/>
          </a:xfrm>
          <a:prstGeom prst="ellipse">
            <a:avLst/>
          </a:prstGeom>
          <a:solidFill>
            <a:schemeClr val="bg1"/>
          </a:solidFill>
          <a:ln>
            <a:noFill/>
          </a:ln>
        </p:spPr>
        <p:txBody>
          <a:bodyPr wrap="square" lIns="0" tIns="0" rIns="0" bIns="0" rtlCol="0" anchor="ctr">
            <a:noAutofit/>
          </a:bodyPr>
          <a:lstStyle/>
          <a:p>
            <a:pPr marL="0" marR="0" lvl="0" indent="0" algn="ctr" defTabSz="914400" rtl="0" eaLnBrk="1" fontAlgn="auto" latinLnBrk="0" hangingPunct="1">
              <a:lnSpc>
                <a:spcPct val="80000"/>
              </a:lnSpc>
              <a:spcBef>
                <a:spcPts val="0"/>
              </a:spcBef>
              <a:spcAft>
                <a:spcPts val="0"/>
              </a:spcAft>
              <a:buClrTx/>
              <a:buSzTx/>
              <a:buFontTx/>
              <a:buNone/>
              <a:tabLst/>
              <a:defRPr/>
            </a:pPr>
            <a:r>
              <a:rPr kumimoji="0" lang="en-US" sz="2600" b="1" i="0" u="none" strike="noStrike" kern="1200" cap="none" spc="0" normalizeH="0" baseline="0" noProof="0">
                <a:ln>
                  <a:noFill/>
                </a:ln>
                <a:solidFill>
                  <a:srgbClr val="920075"/>
                </a:solidFill>
                <a:effectLst/>
                <a:uLnTx/>
                <a:uFillTx/>
                <a:latin typeface="Roboto"/>
                <a:ea typeface="Roboto"/>
                <a:cs typeface="Roboto"/>
              </a:rPr>
              <a:t>90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normalizeH="0" baseline="0" noProof="0">
                <a:ln>
                  <a:noFill/>
                </a:ln>
                <a:solidFill>
                  <a:srgbClr val="920075"/>
                </a:solidFill>
                <a:effectLst/>
                <a:uLnTx/>
                <a:uFillTx/>
                <a:latin typeface="Roboto"/>
                <a:ea typeface="Roboto"/>
                <a:cs typeface="Roboto"/>
              </a:rPr>
              <a:t>Days</a:t>
            </a:r>
          </a:p>
        </p:txBody>
      </p:sp>
      <p:pic>
        <p:nvPicPr>
          <p:cNvPr id="22" name="Icon 104">
            <a:extLst>
              <a:ext uri="{FF2B5EF4-FFF2-40B4-BE49-F238E27FC236}">
                <a16:creationId xmlns:a16="http://schemas.microsoft.com/office/drawing/2014/main" id="{4F2CF2C0-477D-8539-9FF5-E4AC97FA909D}"/>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103120" y="1737646"/>
            <a:ext cx="402336" cy="402336"/>
          </a:xfrm>
          <a:prstGeom prst="rect">
            <a:avLst/>
          </a:prstGeom>
        </p:spPr>
      </p:pic>
      <p:sp>
        <p:nvSpPr>
          <p:cNvPr id="2" name="Slide Number Placeholder 1">
            <a:extLst>
              <a:ext uri="{FF2B5EF4-FFF2-40B4-BE49-F238E27FC236}">
                <a16:creationId xmlns:a16="http://schemas.microsoft.com/office/drawing/2014/main" id="{2369032F-430D-EF92-874A-B62CED84F83D}"/>
              </a:ext>
            </a:extLst>
          </p:cNvPr>
          <p:cNvSpPr>
            <a:spLocks noGrp="1"/>
          </p:cNvSpPr>
          <p:nvPr>
            <p:ph type="sldNum" sz="quarter" idx="12"/>
          </p:nvPr>
        </p:nvSpPr>
        <p:spPr/>
        <p:txBody>
          <a:bodyPr/>
          <a:lstStyle/>
          <a:p>
            <a:fld id="{B3F0CCF6-7F1D-1243-94FE-BC32E4D380E0}" type="slidenum">
              <a:rPr lang="en-US" smtClean="0"/>
              <a:t>37</a:t>
            </a:fld>
            <a:endParaRPr lang="en-US"/>
          </a:p>
        </p:txBody>
      </p:sp>
    </p:spTree>
    <p:extLst>
      <p:ext uri="{BB962C8B-B14F-4D97-AF65-F5344CB8AC3E}">
        <p14:creationId xmlns:p14="http://schemas.microsoft.com/office/powerpoint/2010/main" val="4315097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6A0951A8-F018-2B26-F400-7B2040806969}"/>
              </a:ext>
            </a:extLst>
          </p:cNvPr>
          <p:cNvSpPr txBox="1">
            <a:spLocks noGrp="1"/>
          </p:cNvSpPr>
          <p:nvPr>
            <p:ph type="title" idx="4294967295"/>
          </p:nvPr>
        </p:nvSpPr>
        <p:spPr>
          <a:xfrm>
            <a:off x="670560" y="0"/>
            <a:ext cx="11521440" cy="12801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marL="0" indent="0" algn="l" defTabSz="914400" rtl="0" eaLnBrk="1" latinLnBrk="0" hangingPunct="1">
              <a:lnSpc>
                <a:spcPct val="90000"/>
              </a:lnSpc>
              <a:spcBef>
                <a:spcPts val="1000"/>
              </a:spcBef>
              <a:buClr>
                <a:schemeClr val="accent3"/>
              </a:buClr>
              <a:buFontTx/>
              <a:buNone/>
              <a:defRPr sz="2000" b="1"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Clr>
                <a:schemeClr val="accent3"/>
              </a:buClr>
              <a:buFontTx/>
              <a:buNone/>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chemeClr val="accent3"/>
              </a:buClr>
              <a:buSzTx/>
              <a:buFontTx/>
              <a:buNone/>
              <a:tabLst/>
              <a:defRPr/>
            </a:pPr>
            <a:r>
              <a:rPr kumimoji="0" lang="en-US" sz="3200" b="1" i="0" u="none" strike="noStrike" kern="1200" cap="none" spc="0" normalizeH="0" baseline="0" noProof="0">
                <a:ln>
                  <a:noFill/>
                </a:ln>
                <a:solidFill>
                  <a:srgbClr val="005E6E"/>
                </a:solidFill>
                <a:effectLst/>
                <a:uLnTx/>
                <a:uFillTx/>
                <a:latin typeface="Roboto"/>
                <a:ea typeface="Roboto"/>
                <a:cs typeface="Roboto"/>
              </a:rPr>
              <a:t>2027 </a:t>
            </a:r>
            <a:r>
              <a:rPr lang="en-US" sz="3200">
                <a:solidFill>
                  <a:srgbClr val="005E6E"/>
                </a:solidFill>
                <a:latin typeface="Roboto"/>
                <a:ea typeface="Roboto"/>
                <a:cs typeface="Roboto"/>
              </a:rPr>
              <a:t>risk</a:t>
            </a:r>
            <a:r>
              <a:rPr kumimoji="0" lang="en-US" sz="3200" b="1" i="0" u="none" strike="noStrike" kern="1200" cap="none" spc="0" normalizeH="0" baseline="0" noProof="0">
                <a:ln>
                  <a:noFill/>
                </a:ln>
                <a:solidFill>
                  <a:srgbClr val="005E6E"/>
                </a:solidFill>
                <a:effectLst/>
                <a:uLnTx/>
                <a:uFillTx/>
                <a:latin typeface="Roboto"/>
                <a:ea typeface="Roboto"/>
                <a:cs typeface="Roboto"/>
              </a:rPr>
              <a:t> </a:t>
            </a:r>
            <a:r>
              <a:rPr lang="en-US" sz="3200">
                <a:solidFill>
                  <a:srgbClr val="005E6E"/>
                </a:solidFill>
                <a:latin typeface="Roboto"/>
                <a:ea typeface="Roboto"/>
                <a:cs typeface="Roboto"/>
              </a:rPr>
              <a:t>management</a:t>
            </a:r>
            <a:r>
              <a:rPr kumimoji="0" lang="en-US" sz="3200" b="1" i="0" u="none" strike="noStrike" kern="1200" cap="none" spc="0" normalizeH="0" baseline="0" noProof="0">
                <a:ln>
                  <a:noFill/>
                </a:ln>
                <a:solidFill>
                  <a:srgbClr val="005E6E"/>
                </a:solidFill>
                <a:effectLst/>
                <a:uLnTx/>
                <a:uFillTx/>
                <a:latin typeface="Roboto"/>
                <a:ea typeface="Roboto"/>
                <a:cs typeface="Roboto"/>
              </a:rPr>
              <a:t> </a:t>
            </a:r>
            <a:r>
              <a:rPr lang="en-US" sz="3200">
                <a:solidFill>
                  <a:srgbClr val="005E6E"/>
                </a:solidFill>
                <a:latin typeface="Roboto"/>
                <a:ea typeface="Roboto"/>
                <a:cs typeface="Roboto"/>
              </a:rPr>
              <a:t>initiatives</a:t>
            </a:r>
            <a:endParaRPr kumimoji="0" lang="en-US" sz="3200" b="1" i="0" u="none" strike="noStrike" kern="1200" cap="none" spc="0" normalizeH="0" baseline="0" noProof="0">
              <a:ln>
                <a:noFill/>
              </a:ln>
              <a:solidFill>
                <a:srgbClr val="005E6E"/>
              </a:solidFill>
              <a:effectLst/>
              <a:uLnTx/>
              <a:uFillTx/>
              <a:latin typeface="Roboto" panose="02000000000000000000" pitchFamily="2" charset="0"/>
              <a:ea typeface="Roboto" panose="02000000000000000000" pitchFamily="2" charset="0"/>
              <a:cs typeface="+mn-cs"/>
            </a:endParaRPr>
          </a:p>
        </p:txBody>
      </p:sp>
      <p:sp>
        <p:nvSpPr>
          <p:cNvPr id="22" name="Hub 101">
            <a:extLst>
              <a:ext uri="{FF2B5EF4-FFF2-40B4-BE49-F238E27FC236}">
                <a16:creationId xmlns:a16="http://schemas.microsoft.com/office/drawing/2014/main" id="{E6070624-32B0-43F4-2B8B-64278069839F}"/>
              </a:ext>
            </a:extLst>
          </p:cNvPr>
          <p:cNvSpPr/>
          <p:nvPr/>
        </p:nvSpPr>
        <p:spPr>
          <a:xfrm>
            <a:off x="2423160" y="1417320"/>
            <a:ext cx="7315200" cy="960120"/>
          </a:xfrm>
          <a:prstGeom prst="roundRect">
            <a:avLst>
              <a:gd name="adj" fmla="val 20000"/>
            </a:avLst>
          </a:prstGeom>
          <a:solidFill>
            <a:schemeClr val="accent1"/>
          </a:solidFill>
          <a:ln>
            <a:noFill/>
          </a:ln>
        </p:spPr>
        <p:txBody>
          <a:bodyPr wrap="square" lIns="1143000" tIns="0" rIns="27432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Roboto"/>
                <a:ea typeface="Roboto"/>
                <a:cs typeface="Roboto"/>
              </a:rPr>
              <a:t>Improved risk reporting and metrics in Archer</a:t>
            </a:r>
          </a:p>
        </p:txBody>
      </p:sp>
      <p:pic>
        <p:nvPicPr>
          <p:cNvPr id="23" name="Icon 102">
            <a:extLst>
              <a:ext uri="{FF2B5EF4-FFF2-40B4-BE49-F238E27FC236}">
                <a16:creationId xmlns:a16="http://schemas.microsoft.com/office/drawing/2014/main" id="{3E256694-DF50-7F53-E5B0-11C3D5A117E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834640" y="1655064"/>
            <a:ext cx="484632" cy="484632"/>
          </a:xfrm>
          <a:prstGeom prst="rect">
            <a:avLst/>
          </a:prstGeom>
        </p:spPr>
      </p:pic>
      <p:cxnSp>
        <p:nvCxnSpPr>
          <p:cNvPr id="24" name="Connector 103">
            <a:extLst>
              <a:ext uri="{FF2B5EF4-FFF2-40B4-BE49-F238E27FC236}">
                <a16:creationId xmlns:a16="http://schemas.microsoft.com/office/drawing/2014/main" id="{152A9D40-A313-6D34-B0A2-848080B86728}"/>
              </a:ext>
              <a:ext uri="{C183D7F6-B498-43B3-948B-1728B52AA6E4}">
                <adec:decorative xmlns:adec="http://schemas.microsoft.com/office/drawing/2017/decorative" val="1"/>
              </a:ext>
            </a:extLst>
          </p:cNvPr>
          <p:cNvCxnSpPr/>
          <p:nvPr/>
        </p:nvCxnSpPr>
        <p:spPr>
          <a:xfrm>
            <a:off x="6080760" y="2377440"/>
            <a:ext cx="0" cy="320040"/>
          </a:xfrm>
          <a:prstGeom prst="line">
            <a:avLst/>
          </a:prstGeom>
          <a:ln w="25400">
            <a:solidFill>
              <a:schemeClr val="accent1"/>
            </a:solidFill>
          </a:ln>
        </p:spPr>
      </p:cxnSp>
      <p:cxnSp>
        <p:nvCxnSpPr>
          <p:cNvPr id="25" name="Connector 104">
            <a:extLst>
              <a:ext uri="{FF2B5EF4-FFF2-40B4-BE49-F238E27FC236}">
                <a16:creationId xmlns:a16="http://schemas.microsoft.com/office/drawing/2014/main" id="{9A6F7639-76C9-11D9-3C66-85F379AC45C5}"/>
              </a:ext>
              <a:ext uri="{C183D7F6-B498-43B3-948B-1728B52AA6E4}">
                <adec:decorative xmlns:adec="http://schemas.microsoft.com/office/drawing/2017/decorative" val="1"/>
              </a:ext>
            </a:extLst>
          </p:cNvPr>
          <p:cNvCxnSpPr/>
          <p:nvPr/>
        </p:nvCxnSpPr>
        <p:spPr>
          <a:xfrm>
            <a:off x="2362200" y="2697480"/>
            <a:ext cx="7437120" cy="0"/>
          </a:xfrm>
          <a:prstGeom prst="line">
            <a:avLst/>
          </a:prstGeom>
          <a:ln w="25400">
            <a:solidFill>
              <a:schemeClr val="accent1"/>
            </a:solidFill>
          </a:ln>
        </p:spPr>
      </p:cxnSp>
      <p:cxnSp>
        <p:nvCxnSpPr>
          <p:cNvPr id="26" name="Connector 105">
            <a:extLst>
              <a:ext uri="{FF2B5EF4-FFF2-40B4-BE49-F238E27FC236}">
                <a16:creationId xmlns:a16="http://schemas.microsoft.com/office/drawing/2014/main" id="{C82E7249-4236-F373-3453-A96B4A6C077B}"/>
              </a:ext>
              <a:ext uri="{C183D7F6-B498-43B3-948B-1728B52AA6E4}">
                <adec:decorative xmlns:adec="http://schemas.microsoft.com/office/drawing/2017/decorative" val="1"/>
              </a:ext>
            </a:extLst>
          </p:cNvPr>
          <p:cNvCxnSpPr/>
          <p:nvPr/>
        </p:nvCxnSpPr>
        <p:spPr>
          <a:xfrm>
            <a:off x="2362200" y="2697480"/>
            <a:ext cx="0" cy="320040"/>
          </a:xfrm>
          <a:prstGeom prst="line">
            <a:avLst/>
          </a:prstGeom>
          <a:ln w="25400">
            <a:solidFill>
              <a:schemeClr val="accent1"/>
            </a:solidFill>
            <a:tailEnd type="triangle" w="med" len="med"/>
          </a:ln>
        </p:spPr>
      </p:cxnSp>
      <p:cxnSp>
        <p:nvCxnSpPr>
          <p:cNvPr id="27" name="Connector 106">
            <a:extLst>
              <a:ext uri="{FF2B5EF4-FFF2-40B4-BE49-F238E27FC236}">
                <a16:creationId xmlns:a16="http://schemas.microsoft.com/office/drawing/2014/main" id="{B187ADAC-D3FB-0A96-09B7-EF55052D5B7B}"/>
              </a:ext>
              <a:ext uri="{C183D7F6-B498-43B3-948B-1728B52AA6E4}">
                <adec:decorative xmlns:adec="http://schemas.microsoft.com/office/drawing/2017/decorative" val="1"/>
              </a:ext>
            </a:extLst>
          </p:cNvPr>
          <p:cNvCxnSpPr/>
          <p:nvPr/>
        </p:nvCxnSpPr>
        <p:spPr>
          <a:xfrm>
            <a:off x="6080760" y="2697480"/>
            <a:ext cx="0" cy="320040"/>
          </a:xfrm>
          <a:prstGeom prst="line">
            <a:avLst/>
          </a:prstGeom>
          <a:ln w="25400">
            <a:solidFill>
              <a:schemeClr val="accent1"/>
            </a:solidFill>
            <a:tailEnd type="triangle" w="med" len="med"/>
          </a:ln>
        </p:spPr>
      </p:cxnSp>
      <p:cxnSp>
        <p:nvCxnSpPr>
          <p:cNvPr id="28" name="Connector 107">
            <a:extLst>
              <a:ext uri="{FF2B5EF4-FFF2-40B4-BE49-F238E27FC236}">
                <a16:creationId xmlns:a16="http://schemas.microsoft.com/office/drawing/2014/main" id="{B5494EAA-58D4-E2F0-2F95-9B474702C432}"/>
              </a:ext>
              <a:ext uri="{C183D7F6-B498-43B3-948B-1728B52AA6E4}">
                <adec:decorative xmlns:adec="http://schemas.microsoft.com/office/drawing/2017/decorative" val="1"/>
              </a:ext>
            </a:extLst>
          </p:cNvPr>
          <p:cNvCxnSpPr/>
          <p:nvPr/>
        </p:nvCxnSpPr>
        <p:spPr>
          <a:xfrm>
            <a:off x="9799320" y="2697480"/>
            <a:ext cx="0" cy="320040"/>
          </a:xfrm>
          <a:prstGeom prst="line">
            <a:avLst/>
          </a:prstGeom>
          <a:ln w="25400">
            <a:solidFill>
              <a:schemeClr val="accent1"/>
            </a:solidFill>
            <a:tailEnd type="triangle" w="med" len="med"/>
          </a:ln>
        </p:spPr>
      </p:cxnSp>
      <p:sp>
        <p:nvSpPr>
          <p:cNvPr id="29" name="Initiative 108">
            <a:extLst>
              <a:ext uri="{FF2B5EF4-FFF2-40B4-BE49-F238E27FC236}">
                <a16:creationId xmlns:a16="http://schemas.microsoft.com/office/drawing/2014/main" id="{15113287-582D-D14D-6F53-F4FD10E8D672}"/>
              </a:ext>
            </a:extLst>
          </p:cNvPr>
          <p:cNvSpPr/>
          <p:nvPr/>
        </p:nvSpPr>
        <p:spPr>
          <a:xfrm>
            <a:off x="673894" y="3005614"/>
            <a:ext cx="3364706" cy="2740818"/>
          </a:xfrm>
          <a:prstGeom prst="roundRect">
            <a:avLst>
              <a:gd name="adj" fmla="val 8000"/>
            </a:avLst>
          </a:prstGeom>
          <a:solidFill>
            <a:srgbClr val="F3F3F3"/>
          </a:solidFill>
          <a:ln>
            <a:noFill/>
          </a:ln>
        </p:spPr>
        <p:txBody>
          <a:bodyPr wrap="square" lIns="228600" tIns="1325880" rIns="228600" bIns="91440" rtlCol="0" anchor="t">
            <a:noAutofit/>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sz="2000" b="1" i="0" u="none" strike="noStrike" kern="1200" cap="none" spc="0" normalizeH="0" baseline="0" noProof="0">
                <a:ln>
                  <a:noFill/>
                </a:ln>
                <a:solidFill>
                  <a:srgbClr val="005E6E"/>
                </a:solidFill>
                <a:effectLst/>
                <a:uLnTx/>
                <a:uFillTx/>
                <a:latin typeface="Roboto"/>
                <a:ea typeface="Roboto"/>
                <a:cs typeface="Roboto"/>
              </a:rPr>
              <a:t>Risk </a:t>
            </a:r>
            <a:r>
              <a:rPr lang="en-US" sz="2000" b="1">
                <a:solidFill>
                  <a:srgbClr val="005E6E"/>
                </a:solidFill>
                <a:latin typeface="Roboto"/>
                <a:ea typeface="Roboto"/>
                <a:cs typeface="Roboto"/>
              </a:rPr>
              <a:t>dashboard</a:t>
            </a:r>
            <a:endParaRPr kumimoji="0" lang="en-US" sz="2000" b="1" i="0" u="none" strike="noStrike" kern="1200" cap="none" spc="0" normalizeH="0" baseline="0" noProof="0">
              <a:ln>
                <a:noFill/>
              </a:ln>
              <a:solidFill>
                <a:srgbClr val="005E6E"/>
              </a:solidFill>
              <a:effectLst/>
              <a:uLnTx/>
              <a:uFillTx/>
              <a:latin typeface="Roboto"/>
              <a:ea typeface="Roboto"/>
              <a:cs typeface="Roboto"/>
            </a:endParaRPr>
          </a:p>
        </p:txBody>
      </p:sp>
      <p:sp>
        <p:nvSpPr>
          <p:cNvPr id="30" name="Icon Circle 109">
            <a:extLst>
              <a:ext uri="{FF2B5EF4-FFF2-40B4-BE49-F238E27FC236}">
                <a16:creationId xmlns:a16="http://schemas.microsoft.com/office/drawing/2014/main" id="{41087F45-9466-2606-F270-946EC682CB2D}"/>
              </a:ext>
              <a:ext uri="{C183D7F6-B498-43B3-948B-1728B52AA6E4}">
                <adec:decorative xmlns:adec="http://schemas.microsoft.com/office/drawing/2017/decorative" val="1"/>
              </a:ext>
            </a:extLst>
          </p:cNvPr>
          <p:cNvSpPr/>
          <p:nvPr/>
        </p:nvSpPr>
        <p:spPr>
          <a:xfrm>
            <a:off x="1932432" y="3291840"/>
            <a:ext cx="859536" cy="859536"/>
          </a:xfrm>
          <a:prstGeom prst="ellipse">
            <a:avLst/>
          </a:prstGeom>
          <a:solidFill>
            <a:schemeClr val="accent1"/>
          </a:solidFill>
          <a:ln>
            <a:noFill/>
          </a:ln>
        </p:spPr>
        <p:txBody>
          <a:bodyPr wrap="square" lIns="91440" tIns="45720" rIns="9144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31" name="Icon 110">
            <a:extLst>
              <a:ext uri="{FF2B5EF4-FFF2-40B4-BE49-F238E27FC236}">
                <a16:creationId xmlns:a16="http://schemas.microsoft.com/office/drawing/2014/main" id="{F118EFC6-5D71-D81D-B9CB-A848F0D0A88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125828" y="3485236"/>
            <a:ext cx="472745" cy="472745"/>
          </a:xfrm>
          <a:prstGeom prst="rect">
            <a:avLst/>
          </a:prstGeom>
        </p:spPr>
      </p:pic>
      <p:sp>
        <p:nvSpPr>
          <p:cNvPr id="32" name="Initiative 111">
            <a:extLst>
              <a:ext uri="{FF2B5EF4-FFF2-40B4-BE49-F238E27FC236}">
                <a16:creationId xmlns:a16="http://schemas.microsoft.com/office/drawing/2014/main" id="{EA21D406-7D4F-2BF6-9FB4-D547DFF6D4C0}"/>
              </a:ext>
            </a:extLst>
          </p:cNvPr>
          <p:cNvSpPr/>
          <p:nvPr/>
        </p:nvSpPr>
        <p:spPr>
          <a:xfrm>
            <a:off x="4404360" y="3005614"/>
            <a:ext cx="3352800" cy="2740818"/>
          </a:xfrm>
          <a:prstGeom prst="roundRect">
            <a:avLst>
              <a:gd name="adj" fmla="val 8000"/>
            </a:avLst>
          </a:prstGeom>
          <a:solidFill>
            <a:srgbClr val="F3F3F3"/>
          </a:solidFill>
          <a:ln>
            <a:noFill/>
          </a:ln>
        </p:spPr>
        <p:txBody>
          <a:bodyPr wrap="square" lIns="228600" tIns="1325880" rIns="228600" bIns="91440" rtlCol="0" anchor="t">
            <a:noAutofit/>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sz="2000" b="1" i="0" u="none" strike="noStrike" kern="1200" cap="none" spc="0" normalizeH="0" baseline="0" noProof="0">
                <a:ln>
                  <a:noFill/>
                </a:ln>
                <a:solidFill>
                  <a:srgbClr val="005E6E"/>
                </a:solidFill>
                <a:effectLst/>
                <a:uLnTx/>
                <a:uFillTx/>
                <a:latin typeface="Roboto"/>
                <a:ea typeface="Roboto"/>
                <a:cs typeface="Roboto"/>
              </a:rPr>
              <a:t>Supplier and </a:t>
            </a:r>
            <a:r>
              <a:rPr lang="en-US" sz="2000" b="1">
                <a:solidFill>
                  <a:srgbClr val="005E6E"/>
                </a:solidFill>
                <a:latin typeface="Roboto"/>
                <a:ea typeface="Roboto"/>
                <a:cs typeface="Roboto"/>
              </a:rPr>
              <a:t>enterprise</a:t>
            </a:r>
            <a:r>
              <a:rPr kumimoji="0" lang="en-US" sz="2000" b="1" i="0" u="none" strike="noStrike" kern="1200" cap="none" spc="0" normalizeH="0" baseline="0" noProof="0">
                <a:ln>
                  <a:noFill/>
                </a:ln>
                <a:solidFill>
                  <a:srgbClr val="005E6E"/>
                </a:solidFill>
                <a:effectLst/>
                <a:uLnTx/>
                <a:uFillTx/>
                <a:latin typeface="Roboto"/>
                <a:ea typeface="Roboto"/>
                <a:cs typeface="Roboto"/>
              </a:rPr>
              <a:t> </a:t>
            </a:r>
            <a:r>
              <a:rPr lang="en-US" sz="2000" b="1">
                <a:solidFill>
                  <a:srgbClr val="005E6E"/>
                </a:solidFill>
                <a:latin typeface="Roboto"/>
                <a:ea typeface="Roboto"/>
                <a:cs typeface="Roboto"/>
              </a:rPr>
              <a:t>application</a:t>
            </a:r>
            <a:r>
              <a:rPr kumimoji="0" lang="en-US" sz="2000" b="1" i="0" u="none" strike="noStrike" kern="1200" cap="none" spc="0" normalizeH="0" baseline="0" noProof="0">
                <a:ln>
                  <a:noFill/>
                </a:ln>
                <a:solidFill>
                  <a:srgbClr val="005E6E"/>
                </a:solidFill>
                <a:effectLst/>
                <a:uLnTx/>
                <a:uFillTx/>
                <a:latin typeface="Roboto"/>
                <a:ea typeface="Roboto"/>
                <a:cs typeface="Roboto"/>
              </a:rPr>
              <a:t> </a:t>
            </a:r>
            <a:r>
              <a:rPr lang="en-US" sz="2000" b="1">
                <a:solidFill>
                  <a:srgbClr val="005E6E"/>
                </a:solidFill>
                <a:latin typeface="Roboto"/>
                <a:ea typeface="Roboto"/>
                <a:cs typeface="Roboto"/>
              </a:rPr>
              <a:t>risk</a:t>
            </a:r>
            <a:endParaRPr kumimoji="0" lang="en-US" sz="2000" b="1" i="0" u="none" strike="noStrike" kern="1200" cap="none" spc="0" normalizeH="0" baseline="0" noProof="0">
              <a:ln>
                <a:noFill/>
              </a:ln>
              <a:solidFill>
                <a:srgbClr val="005E6E"/>
              </a:solidFill>
              <a:effectLst/>
              <a:uLnTx/>
              <a:uFillTx/>
              <a:latin typeface="Roboto"/>
              <a:ea typeface="Roboto"/>
              <a:cs typeface="Roboto"/>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Better visibility</a:t>
            </a:r>
            <a:endParaRPr lang="en-US" b="0" i="0" u="none" strike="noStrike" kern="1200" cap="none" spc="0" normalizeH="0" baseline="0" noProof="0">
              <a:ln>
                <a:noFill/>
              </a:ln>
              <a:solidFill>
                <a:prstClr val="black">
                  <a:lumMod val="90000"/>
                  <a:lumOff val="10000"/>
                </a:prstClr>
              </a:solidFill>
              <a:effectLst/>
              <a:uLnTx/>
              <a:uFillTx/>
              <a:latin typeface="Roboto"/>
              <a:ea typeface="Roboto"/>
              <a:cs typeface="Roboto"/>
            </a:endParaRPr>
          </a:p>
        </p:txBody>
      </p:sp>
      <p:sp>
        <p:nvSpPr>
          <p:cNvPr id="33" name="Icon Circle 112">
            <a:extLst>
              <a:ext uri="{FF2B5EF4-FFF2-40B4-BE49-F238E27FC236}">
                <a16:creationId xmlns:a16="http://schemas.microsoft.com/office/drawing/2014/main" id="{6518B83E-1345-27ED-64E2-5F5F05E2DDAC}"/>
              </a:ext>
              <a:ext uri="{C183D7F6-B498-43B3-948B-1728B52AA6E4}">
                <adec:decorative xmlns:adec="http://schemas.microsoft.com/office/drawing/2017/decorative" val="1"/>
              </a:ext>
            </a:extLst>
          </p:cNvPr>
          <p:cNvSpPr/>
          <p:nvPr/>
        </p:nvSpPr>
        <p:spPr>
          <a:xfrm>
            <a:off x="5650992" y="3291840"/>
            <a:ext cx="859536" cy="859536"/>
          </a:xfrm>
          <a:prstGeom prst="ellipse">
            <a:avLst/>
          </a:prstGeom>
          <a:solidFill>
            <a:schemeClr val="accent3">
              <a:lumMod val="75000"/>
            </a:schemeClr>
          </a:solidFill>
          <a:ln>
            <a:noFill/>
          </a:ln>
        </p:spPr>
        <p:txBody>
          <a:bodyPr wrap="square" lIns="91440" tIns="45720" rIns="9144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5E6E"/>
              </a:solidFill>
              <a:effectLst/>
              <a:uLnTx/>
              <a:uFillTx/>
              <a:latin typeface="Aptos" panose="02110004020202020204"/>
              <a:ea typeface="+mn-ea"/>
              <a:cs typeface="+mn-cs"/>
            </a:endParaRPr>
          </a:p>
        </p:txBody>
      </p:sp>
      <p:pic>
        <p:nvPicPr>
          <p:cNvPr id="34" name="Icon 113">
            <a:extLst>
              <a:ext uri="{FF2B5EF4-FFF2-40B4-BE49-F238E27FC236}">
                <a16:creationId xmlns:a16="http://schemas.microsoft.com/office/drawing/2014/main" id="{37F290BC-0D74-80A3-9D54-9BDCC3F9B334}"/>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844388" y="3485236"/>
            <a:ext cx="472745" cy="472745"/>
          </a:xfrm>
          <a:prstGeom prst="rect">
            <a:avLst/>
          </a:prstGeom>
        </p:spPr>
      </p:pic>
      <p:sp>
        <p:nvSpPr>
          <p:cNvPr id="35" name="Initiative 114">
            <a:extLst>
              <a:ext uri="{FF2B5EF4-FFF2-40B4-BE49-F238E27FC236}">
                <a16:creationId xmlns:a16="http://schemas.microsoft.com/office/drawing/2014/main" id="{C7E75609-2155-E56A-0569-F1DA47840808}"/>
              </a:ext>
            </a:extLst>
          </p:cNvPr>
          <p:cNvSpPr/>
          <p:nvPr/>
        </p:nvSpPr>
        <p:spPr>
          <a:xfrm>
            <a:off x="8122920" y="3005614"/>
            <a:ext cx="3340894" cy="2740818"/>
          </a:xfrm>
          <a:prstGeom prst="roundRect">
            <a:avLst>
              <a:gd name="adj" fmla="val 8000"/>
            </a:avLst>
          </a:prstGeom>
          <a:solidFill>
            <a:srgbClr val="F3F3F3"/>
          </a:solidFill>
          <a:ln>
            <a:noFill/>
          </a:ln>
        </p:spPr>
        <p:txBody>
          <a:bodyPr wrap="square" lIns="228600" tIns="1325880" rIns="228600" bIns="91440" rtlCol="0" anchor="t">
            <a:noAutofit/>
          </a:bodyPr>
          <a:lstStyle/>
          <a:p>
            <a:pPr marL="0" marR="0" lvl="0" indent="0" algn="ctr" defTabSz="914400" rtl="0" eaLnBrk="1" fontAlgn="auto" latinLnBrk="0" hangingPunct="1">
              <a:lnSpc>
                <a:spcPct val="100000"/>
              </a:lnSpc>
              <a:spcBef>
                <a:spcPts val="0"/>
              </a:spcBef>
              <a:spcAft>
                <a:spcPts val="400"/>
              </a:spcAft>
              <a:buClrTx/>
              <a:buSzTx/>
              <a:buFontTx/>
              <a:buNone/>
              <a:tabLst/>
              <a:defRPr/>
            </a:pPr>
            <a:r>
              <a:rPr kumimoji="0" lang="en-US" sz="2000" b="1" i="0" u="none" strike="noStrike" kern="1200" cap="none" spc="0" normalizeH="0" baseline="0" noProof="0">
                <a:ln>
                  <a:noFill/>
                </a:ln>
                <a:solidFill>
                  <a:srgbClr val="005E6E"/>
                </a:solidFill>
                <a:effectLst/>
                <a:uLnTx/>
                <a:uFillTx/>
                <a:latin typeface="Roboto"/>
                <a:ea typeface="Roboto"/>
                <a:cs typeface="Roboto"/>
              </a:rPr>
              <a:t>Connected </a:t>
            </a:r>
            <a:r>
              <a:rPr lang="en-US" sz="2000" b="1">
                <a:solidFill>
                  <a:srgbClr val="005E6E"/>
                </a:solidFill>
                <a:latin typeface="Roboto"/>
                <a:ea typeface="Roboto"/>
                <a:cs typeface="Roboto"/>
              </a:rPr>
              <a:t>metrics</a:t>
            </a:r>
            <a:endParaRPr kumimoji="0" lang="en-US" sz="2000" b="1" i="0" u="none" strike="noStrike" kern="1200" cap="none" spc="0" normalizeH="0" baseline="0" noProof="0">
              <a:ln>
                <a:noFill/>
              </a:ln>
              <a:solidFill>
                <a:srgbClr val="005E6E"/>
              </a:solidFill>
              <a:effectLst/>
              <a:uLnTx/>
              <a:uFillTx/>
              <a:latin typeface="Roboto"/>
              <a:ea typeface="Roboto"/>
              <a:cs typeface="Roboto"/>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Compliance, vulnerabilities, incidents, and more</a:t>
            </a:r>
            <a:endParaRPr lang="en-US" b="0" i="0" u="none" strike="noStrike" kern="1200" cap="none" spc="0" normalizeH="0" baseline="0" noProof="0">
              <a:ln>
                <a:noFill/>
              </a:ln>
              <a:solidFill>
                <a:prstClr val="black">
                  <a:lumMod val="90000"/>
                  <a:lumOff val="10000"/>
                </a:prstClr>
              </a:solidFill>
              <a:effectLst/>
              <a:uLnTx/>
              <a:uFillTx/>
              <a:latin typeface="Roboto"/>
              <a:ea typeface="Roboto"/>
              <a:cs typeface="Roboto"/>
            </a:endParaRPr>
          </a:p>
        </p:txBody>
      </p:sp>
      <p:sp>
        <p:nvSpPr>
          <p:cNvPr id="36" name="Icon Circle 115">
            <a:extLst>
              <a:ext uri="{FF2B5EF4-FFF2-40B4-BE49-F238E27FC236}">
                <a16:creationId xmlns:a16="http://schemas.microsoft.com/office/drawing/2014/main" id="{A487A538-6D21-FC27-0BFD-798FAADAE9B3}"/>
              </a:ext>
              <a:ext uri="{C183D7F6-B498-43B3-948B-1728B52AA6E4}">
                <adec:decorative xmlns:adec="http://schemas.microsoft.com/office/drawing/2017/decorative" val="1"/>
              </a:ext>
            </a:extLst>
          </p:cNvPr>
          <p:cNvSpPr/>
          <p:nvPr/>
        </p:nvSpPr>
        <p:spPr>
          <a:xfrm>
            <a:off x="9369552" y="3291840"/>
            <a:ext cx="859536" cy="859536"/>
          </a:xfrm>
          <a:prstGeom prst="ellipse">
            <a:avLst/>
          </a:prstGeom>
          <a:solidFill>
            <a:schemeClr val="accent1"/>
          </a:solidFill>
          <a:ln>
            <a:noFill/>
          </a:ln>
        </p:spPr>
        <p:txBody>
          <a:bodyPr wrap="square" lIns="91440" tIns="45720" rIns="9144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37" name="Icon 116">
            <a:extLst>
              <a:ext uri="{FF2B5EF4-FFF2-40B4-BE49-F238E27FC236}">
                <a16:creationId xmlns:a16="http://schemas.microsoft.com/office/drawing/2014/main" id="{C365563F-EAE4-BD41-AE7E-B34B39C59CB1}"/>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9562948" y="3485236"/>
            <a:ext cx="472745" cy="472745"/>
          </a:xfrm>
          <a:prstGeom prst="rect">
            <a:avLst/>
          </a:prstGeom>
        </p:spPr>
      </p:pic>
      <p:sp>
        <p:nvSpPr>
          <p:cNvPr id="2" name="Slide Number Placeholder 1">
            <a:extLst>
              <a:ext uri="{FF2B5EF4-FFF2-40B4-BE49-F238E27FC236}">
                <a16:creationId xmlns:a16="http://schemas.microsoft.com/office/drawing/2014/main" id="{B36D2756-04F6-88A0-28E0-8010D02B6E1B}"/>
              </a:ext>
            </a:extLst>
          </p:cNvPr>
          <p:cNvSpPr>
            <a:spLocks noGrp="1"/>
          </p:cNvSpPr>
          <p:nvPr>
            <p:ph type="sldNum" sz="quarter" idx="12"/>
          </p:nvPr>
        </p:nvSpPr>
        <p:spPr/>
        <p:txBody>
          <a:bodyPr/>
          <a:lstStyle/>
          <a:p>
            <a:fld id="{B3F0CCF6-7F1D-1243-94FE-BC32E4D380E0}" type="slidenum">
              <a:rPr lang="en-US" smtClean="0"/>
              <a:t>38</a:t>
            </a:fld>
            <a:endParaRPr lang="en-US"/>
          </a:p>
        </p:txBody>
      </p:sp>
    </p:spTree>
    <p:extLst>
      <p:ext uri="{BB962C8B-B14F-4D97-AF65-F5344CB8AC3E}">
        <p14:creationId xmlns:p14="http://schemas.microsoft.com/office/powerpoint/2010/main" val="3019950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F24F8895-62B3-1A20-E7BB-6383E0431CF0}"/>
              </a:ext>
            </a:extLst>
          </p:cNvPr>
          <p:cNvSpPr txBox="1">
            <a:spLocks noGrp="1"/>
          </p:cNvSpPr>
          <p:nvPr>
            <p:ph type="title" idx="4294967295"/>
          </p:nvPr>
        </p:nvSpPr>
        <p:spPr>
          <a:xfrm>
            <a:off x="670560" y="0"/>
            <a:ext cx="11521440" cy="12801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marL="0" indent="0" algn="l" defTabSz="914400" rtl="0" eaLnBrk="1" latinLnBrk="0" hangingPunct="1">
              <a:lnSpc>
                <a:spcPct val="90000"/>
              </a:lnSpc>
              <a:spcBef>
                <a:spcPts val="1000"/>
              </a:spcBef>
              <a:buClr>
                <a:schemeClr val="accent3"/>
              </a:buClr>
              <a:buFontTx/>
              <a:buNone/>
              <a:defRPr sz="2000" b="1"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Clr>
                <a:schemeClr val="accent3"/>
              </a:buClr>
              <a:buFontTx/>
              <a:buNone/>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kumimoji="0" lang="en-US" sz="3200" b="1" i="0" u="none" strike="noStrike" kern="1200" cap="none" spc="0" normalizeH="0" baseline="0" noProof="0">
                <a:ln>
                  <a:noFill/>
                </a:ln>
                <a:solidFill>
                  <a:srgbClr val="005E6E"/>
                </a:solidFill>
                <a:effectLst/>
                <a:uLnTx/>
                <a:uFillTx/>
                <a:latin typeface="Roboto"/>
                <a:ea typeface="Roboto"/>
                <a:cs typeface="Roboto"/>
              </a:rPr>
              <a:t>Business </a:t>
            </a:r>
            <a:r>
              <a:rPr lang="en-US" sz="3200">
                <a:solidFill>
                  <a:srgbClr val="005E6E"/>
                </a:solidFill>
                <a:latin typeface="Roboto"/>
                <a:ea typeface="Roboto"/>
                <a:cs typeface="Roboto"/>
              </a:rPr>
              <a:t>interruption</a:t>
            </a:r>
            <a:r>
              <a:rPr kumimoji="0" lang="en-US" sz="3200" b="1" i="0" u="none" strike="noStrike" kern="1200" cap="none" spc="0" normalizeH="0" baseline="0" noProof="0">
                <a:ln>
                  <a:noFill/>
                </a:ln>
                <a:solidFill>
                  <a:srgbClr val="005E6E"/>
                </a:solidFill>
                <a:effectLst/>
                <a:uLnTx/>
                <a:uFillTx/>
                <a:latin typeface="Roboto"/>
                <a:ea typeface="Roboto"/>
                <a:cs typeface="Roboto"/>
              </a:rPr>
              <a:t> </a:t>
            </a:r>
            <a:r>
              <a:rPr lang="en-US" sz="3200">
                <a:solidFill>
                  <a:srgbClr val="005E6E"/>
                </a:solidFill>
                <a:latin typeface="Roboto"/>
                <a:ea typeface="Roboto"/>
                <a:cs typeface="Roboto"/>
              </a:rPr>
              <a:t>risk: MSI-identified gap</a:t>
            </a:r>
            <a:endParaRPr kumimoji="0" lang="en-US" sz="3200" b="1" i="0" u="none" strike="noStrike" kern="1200" cap="none" spc="0" normalizeH="0" baseline="0" noProof="0">
              <a:ln>
                <a:noFill/>
              </a:ln>
              <a:solidFill>
                <a:srgbClr val="005E6E"/>
              </a:solidFill>
              <a:effectLst/>
              <a:uLnTx/>
              <a:uFillTx/>
              <a:latin typeface="Roboto" panose="02000000000000000000" pitchFamily="2" charset="0"/>
              <a:ea typeface="Roboto" panose="02000000000000000000" pitchFamily="2" charset="0"/>
              <a:cs typeface="+mn-cs"/>
            </a:endParaRPr>
          </a:p>
        </p:txBody>
      </p:sp>
      <p:sp>
        <p:nvSpPr>
          <p:cNvPr id="25" name="Obj 102">
            <a:extLst>
              <a:ext uri="{FF2B5EF4-FFF2-40B4-BE49-F238E27FC236}">
                <a16:creationId xmlns:a16="http://schemas.microsoft.com/office/drawing/2014/main" id="{FC99AB32-58BF-7AEC-4AA4-6C9685DDE3CE}"/>
              </a:ext>
            </a:extLst>
          </p:cNvPr>
          <p:cNvSpPr/>
          <p:nvPr/>
        </p:nvSpPr>
        <p:spPr>
          <a:xfrm>
            <a:off x="685800" y="1526857"/>
            <a:ext cx="2697480" cy="1280160"/>
          </a:xfrm>
          <a:prstGeom prst="roundRect">
            <a:avLst>
              <a:gd name="adj" fmla="val 12000"/>
            </a:avLst>
          </a:prstGeom>
          <a:solidFill>
            <a:srgbClr val="F3F3F3"/>
          </a:solidFill>
          <a:ln>
            <a:noFill/>
          </a:ln>
        </p:spPr>
        <p:txBody>
          <a:bodyPr wrap="square" lIns="137160" tIns="0" rIns="137160" bIns="0" rtlCol="0" anchor="ctr">
            <a:noAutofit/>
          </a:bodyPr>
          <a:lstStyle/>
          <a:p>
            <a:pPr marL="0" marR="0" lvl="0" indent="0" algn="ctr" defTabSz="914400" rtl="0" eaLnBrk="1" fontAlgn="auto" latinLnBrk="0" hangingPunct="1">
              <a:lnSpc>
                <a:spcPct val="100000"/>
              </a:lnSpc>
              <a:spcBef>
                <a:spcPts val="0"/>
              </a:spcBef>
              <a:spcAft>
                <a:spcPts val="100"/>
              </a:spcAft>
              <a:buClrTx/>
              <a:buSzTx/>
              <a:buFontTx/>
              <a:buNone/>
              <a:tabLst/>
              <a:defRPr/>
            </a:pPr>
            <a:r>
              <a:rPr lang="en-US">
                <a:solidFill>
                  <a:prstClr val="black">
                    <a:lumMod val="90000"/>
                    <a:lumOff val="10000"/>
                  </a:prstClr>
                </a:solidFill>
                <a:latin typeface="Roboto"/>
                <a:ea typeface="Roboto"/>
                <a:cs typeface="Roboto"/>
              </a:rPr>
              <a:t>Agency-defined</a:t>
            </a:r>
            <a:endPar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b="1">
                <a:solidFill>
                  <a:srgbClr val="005E6E"/>
                </a:solidFill>
                <a:latin typeface="Roboto"/>
                <a:ea typeface="Roboto"/>
                <a:cs typeface="Roboto"/>
              </a:rPr>
              <a:t>recovery</a:t>
            </a:r>
            <a:r>
              <a:rPr kumimoji="0" lang="en-US" b="1" i="0" u="none" strike="noStrike" kern="1200" cap="none" spc="0" normalizeH="0" baseline="0" noProof="0">
                <a:ln>
                  <a:noFill/>
                </a:ln>
                <a:solidFill>
                  <a:srgbClr val="005E6E"/>
                </a:solidFill>
                <a:effectLst/>
                <a:uLnTx/>
                <a:uFillTx/>
                <a:latin typeface="Roboto"/>
                <a:ea typeface="Roboto"/>
                <a:cs typeface="Roboto"/>
              </a:rPr>
              <a:t> </a:t>
            </a:r>
            <a:r>
              <a:rPr lang="en-US" b="1">
                <a:solidFill>
                  <a:srgbClr val="005E6E"/>
                </a:solidFill>
                <a:latin typeface="Roboto"/>
                <a:ea typeface="Roboto"/>
                <a:cs typeface="Roboto"/>
              </a:rPr>
              <a:t>objectives</a:t>
            </a:r>
            <a:endParaRPr kumimoji="0" lang="en-US" b="1" i="0" u="none" strike="noStrike" kern="1200" cap="none" spc="0" normalizeH="0" baseline="0" noProof="0">
              <a:ln>
                <a:noFill/>
              </a:ln>
              <a:solidFill>
                <a:srgbClr val="005E6E"/>
              </a:solidFill>
              <a:effectLst/>
              <a:uLnTx/>
              <a:uFillTx/>
              <a:latin typeface="Roboto"/>
              <a:ea typeface="Roboto"/>
              <a:cs typeface="Roboto"/>
            </a:endParaRPr>
          </a:p>
        </p:txBody>
      </p:sp>
      <p:sp>
        <p:nvSpPr>
          <p:cNvPr id="26" name="Icon Circle 103">
            <a:extLst>
              <a:ext uri="{FF2B5EF4-FFF2-40B4-BE49-F238E27FC236}">
                <a16:creationId xmlns:a16="http://schemas.microsoft.com/office/drawing/2014/main" id="{732D6B9C-DA8F-7B12-3DDB-3007AA03F2F9}"/>
              </a:ext>
              <a:ext uri="{C183D7F6-B498-43B3-948B-1728B52AA6E4}">
                <adec:decorative xmlns:adec="http://schemas.microsoft.com/office/drawing/2017/decorative" val="1"/>
              </a:ext>
            </a:extLst>
          </p:cNvPr>
          <p:cNvSpPr/>
          <p:nvPr/>
        </p:nvSpPr>
        <p:spPr>
          <a:xfrm>
            <a:off x="3538728" y="1819465"/>
            <a:ext cx="694944" cy="694944"/>
          </a:xfrm>
          <a:prstGeom prst="ellipse">
            <a:avLst/>
          </a:prstGeom>
          <a:solidFill>
            <a:schemeClr val="accent3"/>
          </a:solidFill>
          <a:ln>
            <a:noFill/>
          </a:ln>
        </p:spPr>
        <p:txBody>
          <a:bodyPr wrap="square" lIns="91440" tIns="45720" rIns="9144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27" name="Icon 104" descr="Does not equal to icon&#10;">
            <a:extLst>
              <a:ext uri="{FF2B5EF4-FFF2-40B4-BE49-F238E27FC236}">
                <a16:creationId xmlns:a16="http://schemas.microsoft.com/office/drawing/2014/main" id="{BC414B57-2B75-F582-765A-48E13F684258}"/>
              </a:ext>
            </a:extLst>
          </p:cNvPr>
          <p:cNvPicPr>
            <a:picLocks noChangeAspect="1"/>
          </p:cNvPicPr>
          <p:nvPr/>
        </p:nvPicPr>
        <p:blipFill>
          <a:blip r:embed="rId4"/>
          <a:stretch>
            <a:fillRect/>
          </a:stretch>
        </p:blipFill>
        <p:spPr>
          <a:xfrm>
            <a:off x="3695090" y="1975828"/>
            <a:ext cx="382219" cy="382219"/>
          </a:xfrm>
          <a:prstGeom prst="rect">
            <a:avLst/>
          </a:prstGeom>
        </p:spPr>
      </p:pic>
      <p:sp>
        <p:nvSpPr>
          <p:cNvPr id="28" name="Tier 105">
            <a:extLst>
              <a:ext uri="{FF2B5EF4-FFF2-40B4-BE49-F238E27FC236}">
                <a16:creationId xmlns:a16="http://schemas.microsoft.com/office/drawing/2014/main" id="{E7EF8697-57BC-54E8-EA03-4294D0C609AE}"/>
              </a:ext>
            </a:extLst>
          </p:cNvPr>
          <p:cNvSpPr/>
          <p:nvPr/>
        </p:nvSpPr>
        <p:spPr>
          <a:xfrm>
            <a:off x="4389120" y="1526857"/>
            <a:ext cx="2697480" cy="1280160"/>
          </a:xfrm>
          <a:prstGeom prst="roundRect">
            <a:avLst>
              <a:gd name="adj" fmla="val 12000"/>
            </a:avLst>
          </a:prstGeom>
          <a:solidFill>
            <a:srgbClr val="F3F3F3"/>
          </a:solidFill>
          <a:ln>
            <a:noFill/>
          </a:ln>
        </p:spPr>
        <p:txBody>
          <a:bodyPr wrap="square" lIns="137160" tIns="0" rIns="137160" bIns="0" rtlCol="0" anchor="ctr">
            <a:noAutofit/>
          </a:bodyPr>
          <a:lstStyle/>
          <a:p>
            <a:pPr marL="0" marR="0" lvl="0" indent="0" algn="ctr" defTabSz="914400" rtl="0" eaLnBrk="1" fontAlgn="auto" latinLnBrk="0" hangingPunct="1">
              <a:lnSpc>
                <a:spcPct val="100000"/>
              </a:lnSpc>
              <a:spcBef>
                <a:spcPts val="0"/>
              </a:spcBef>
              <a:spcAft>
                <a:spcPts val="10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Subscribed</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b="1">
                <a:solidFill>
                  <a:srgbClr val="005E6E"/>
                </a:solidFill>
                <a:latin typeface="Roboto"/>
                <a:ea typeface="Roboto"/>
                <a:cs typeface="Roboto"/>
              </a:rPr>
              <a:t>disaster</a:t>
            </a:r>
            <a:r>
              <a:rPr kumimoji="0" lang="en-US" b="1" i="0" u="none" strike="noStrike" kern="1200" cap="none" spc="0" normalizeH="0" baseline="0" noProof="0">
                <a:ln>
                  <a:noFill/>
                </a:ln>
                <a:solidFill>
                  <a:srgbClr val="005E6E"/>
                </a:solidFill>
                <a:effectLst/>
                <a:uLnTx/>
                <a:uFillTx/>
                <a:latin typeface="Roboto"/>
                <a:ea typeface="Roboto"/>
                <a:cs typeface="Roboto"/>
              </a:rPr>
              <a:t> </a:t>
            </a:r>
            <a:r>
              <a:rPr lang="en-US" b="1">
                <a:solidFill>
                  <a:srgbClr val="005E6E"/>
                </a:solidFill>
                <a:latin typeface="Roboto"/>
                <a:ea typeface="Roboto"/>
                <a:cs typeface="Roboto"/>
              </a:rPr>
              <a:t>recovery</a:t>
            </a:r>
            <a:r>
              <a:rPr kumimoji="0" lang="en-US" b="1" i="0" u="none" strike="noStrike" kern="1200" cap="none" spc="0" normalizeH="0" baseline="0" noProof="0">
                <a:ln>
                  <a:noFill/>
                </a:ln>
                <a:solidFill>
                  <a:srgbClr val="005E6E"/>
                </a:solidFill>
                <a:effectLst/>
                <a:uLnTx/>
                <a:uFillTx/>
                <a:latin typeface="Roboto"/>
                <a:ea typeface="Roboto"/>
                <a:cs typeface="Roboto"/>
              </a:rPr>
              <a:t> </a:t>
            </a:r>
            <a:r>
              <a:rPr lang="en-US" b="1">
                <a:solidFill>
                  <a:srgbClr val="005E6E"/>
                </a:solidFill>
                <a:latin typeface="Roboto"/>
                <a:ea typeface="Roboto"/>
                <a:cs typeface="Roboto"/>
              </a:rPr>
              <a:t>tier</a:t>
            </a:r>
            <a:endParaRPr lang="en-US" b="1" i="0" u="none" strike="noStrike" kern="1200" cap="none" spc="0" normalizeH="0" baseline="0" noProof="0">
              <a:ln>
                <a:noFill/>
              </a:ln>
              <a:solidFill>
                <a:srgbClr val="005E6E"/>
              </a:solidFill>
              <a:effectLst/>
              <a:uLnTx/>
              <a:uFillTx/>
              <a:latin typeface="Roboto"/>
              <a:ea typeface="Roboto"/>
              <a:cs typeface="Roboto"/>
            </a:endParaRPr>
          </a:p>
        </p:txBody>
      </p:sp>
      <p:sp>
        <p:nvSpPr>
          <p:cNvPr id="29" name="Arrow 106" descr="Arrow to the right">
            <a:extLst>
              <a:ext uri="{FF2B5EF4-FFF2-40B4-BE49-F238E27FC236}">
                <a16:creationId xmlns:a16="http://schemas.microsoft.com/office/drawing/2014/main" id="{C34124A1-A753-3230-D3B0-E1330A31F975}"/>
              </a:ext>
            </a:extLst>
          </p:cNvPr>
          <p:cNvSpPr/>
          <p:nvPr/>
        </p:nvSpPr>
        <p:spPr>
          <a:xfrm>
            <a:off x="7251192" y="1984057"/>
            <a:ext cx="457200" cy="365760"/>
          </a:xfrm>
          <a:prstGeom prst="rightArrow">
            <a:avLst/>
          </a:prstGeom>
          <a:solidFill>
            <a:schemeClr val="accent1"/>
          </a:solidFill>
          <a:ln>
            <a:noFill/>
          </a:ln>
        </p:spPr>
        <p:txBody>
          <a:bodyPr wrap="square" lIns="91440" tIns="45720" rIns="9144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30" name="Risk 107">
            <a:extLst>
              <a:ext uri="{FF2B5EF4-FFF2-40B4-BE49-F238E27FC236}">
                <a16:creationId xmlns:a16="http://schemas.microsoft.com/office/drawing/2014/main" id="{AB4BEB54-D9CA-8DAA-7B4E-415CFF506386}"/>
              </a:ext>
            </a:extLst>
          </p:cNvPr>
          <p:cNvSpPr/>
          <p:nvPr/>
        </p:nvSpPr>
        <p:spPr>
          <a:xfrm>
            <a:off x="7872984" y="1526857"/>
            <a:ext cx="3602736" cy="1280160"/>
          </a:xfrm>
          <a:prstGeom prst="roundRect">
            <a:avLst>
              <a:gd name="adj" fmla="val 12000"/>
            </a:avLst>
          </a:prstGeom>
          <a:solidFill>
            <a:srgbClr val="F3F3F3"/>
          </a:solidFill>
          <a:ln>
            <a:noFill/>
          </a:ln>
        </p:spPr>
        <p:txBody>
          <a:bodyPr wrap="square" lIns="1143000" tIns="0" rIns="182880" bIns="0" rtlCol="0" anchor="ctr">
            <a:no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sz="2000" b="1" i="0" u="none" strike="noStrike" kern="1200" normalizeH="0" baseline="0" noProof="0">
                <a:ln>
                  <a:noFill/>
                </a:ln>
                <a:solidFill>
                  <a:srgbClr val="920075"/>
                </a:solidFill>
                <a:effectLst/>
                <a:uLnTx/>
                <a:uFillTx/>
                <a:latin typeface="Roboto"/>
                <a:ea typeface="Roboto"/>
                <a:cs typeface="Roboto"/>
              </a:rPr>
              <a:t>Risk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prstClr val="black">
                    <a:lumMod val="90000"/>
                    <a:lumOff val="10000"/>
                  </a:prstClr>
                </a:solidFill>
                <a:effectLst/>
                <a:uLnTx/>
                <a:uFillTx/>
                <a:latin typeface="Roboto"/>
                <a:ea typeface="Roboto"/>
                <a:cs typeface="Roboto"/>
              </a:rPr>
              <a:t>Recovery objectives may not be met</a:t>
            </a:r>
          </a:p>
        </p:txBody>
      </p:sp>
      <p:sp>
        <p:nvSpPr>
          <p:cNvPr id="31" name="Icon Circle 108">
            <a:extLst>
              <a:ext uri="{FF2B5EF4-FFF2-40B4-BE49-F238E27FC236}">
                <a16:creationId xmlns:a16="http://schemas.microsoft.com/office/drawing/2014/main" id="{1586F19A-98D3-2A32-C335-84F034201583}"/>
              </a:ext>
              <a:ext uri="{C183D7F6-B498-43B3-948B-1728B52AA6E4}">
                <adec:decorative xmlns:adec="http://schemas.microsoft.com/office/drawing/2017/decorative" val="1"/>
              </a:ext>
            </a:extLst>
          </p:cNvPr>
          <p:cNvSpPr/>
          <p:nvPr/>
        </p:nvSpPr>
        <p:spPr>
          <a:xfrm>
            <a:off x="8101584" y="1819465"/>
            <a:ext cx="694944" cy="694944"/>
          </a:xfrm>
          <a:prstGeom prst="ellipse">
            <a:avLst/>
          </a:prstGeom>
          <a:solidFill>
            <a:schemeClr val="accent3"/>
          </a:solidFill>
          <a:ln>
            <a:noFill/>
          </a:ln>
        </p:spPr>
        <p:txBody>
          <a:bodyPr wrap="square" lIns="91440" tIns="45720" rIns="9144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32" name="Icon 109">
            <a:extLst>
              <a:ext uri="{FF2B5EF4-FFF2-40B4-BE49-F238E27FC236}">
                <a16:creationId xmlns:a16="http://schemas.microsoft.com/office/drawing/2014/main" id="{99B7E57B-1636-E2AC-F285-98526D06D1D2}"/>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8257946" y="1975828"/>
            <a:ext cx="382219" cy="382219"/>
          </a:xfrm>
          <a:prstGeom prst="rect">
            <a:avLst/>
          </a:prstGeom>
        </p:spPr>
      </p:pic>
      <p:sp>
        <p:nvSpPr>
          <p:cNvPr id="33" name="Response 110">
            <a:extLst>
              <a:ext uri="{FF2B5EF4-FFF2-40B4-BE49-F238E27FC236}">
                <a16:creationId xmlns:a16="http://schemas.microsoft.com/office/drawing/2014/main" id="{DCEF36E2-6E7C-5F21-E0A1-7DB3DE821EFE}"/>
              </a:ext>
            </a:extLst>
          </p:cNvPr>
          <p:cNvSpPr/>
          <p:nvPr/>
        </p:nvSpPr>
        <p:spPr>
          <a:xfrm>
            <a:off x="685800" y="3127058"/>
            <a:ext cx="10789920" cy="914400"/>
          </a:xfrm>
          <a:prstGeom prst="roundRect">
            <a:avLst>
              <a:gd name="adj" fmla="val 20000"/>
            </a:avLst>
          </a:prstGeom>
          <a:solidFill>
            <a:schemeClr val="accent2">
              <a:lumMod val="20000"/>
              <a:lumOff val="80000"/>
            </a:schemeClr>
          </a:solidFill>
          <a:ln>
            <a:noFill/>
          </a:ln>
        </p:spPr>
        <p:txBody>
          <a:bodyPr wrap="square" lIns="1097280" tIns="0" rIns="27432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005E6E"/>
                </a:solidFill>
                <a:effectLst/>
                <a:uLnTx/>
                <a:uFillTx/>
                <a:latin typeface="Roboto"/>
                <a:ea typeface="Roboto"/>
                <a:cs typeface="Roboto"/>
              </a:rPr>
              <a:t>CSRM response: </a:t>
            </a: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Creating an Archer reference field that shows the DR tier each application subscribes to</a:t>
            </a:r>
          </a:p>
        </p:txBody>
      </p:sp>
      <p:sp>
        <p:nvSpPr>
          <p:cNvPr id="34" name="Icon Circle 111">
            <a:extLst>
              <a:ext uri="{FF2B5EF4-FFF2-40B4-BE49-F238E27FC236}">
                <a16:creationId xmlns:a16="http://schemas.microsoft.com/office/drawing/2014/main" id="{6D18E639-B17E-BE1F-5339-E29E126627BA}"/>
              </a:ext>
              <a:ext uri="{C183D7F6-B498-43B3-948B-1728B52AA6E4}">
                <adec:decorative xmlns:adec="http://schemas.microsoft.com/office/drawing/2017/decorative" val="1"/>
              </a:ext>
            </a:extLst>
          </p:cNvPr>
          <p:cNvSpPr/>
          <p:nvPr/>
        </p:nvSpPr>
        <p:spPr>
          <a:xfrm>
            <a:off x="960120" y="3291649"/>
            <a:ext cx="585216" cy="585216"/>
          </a:xfrm>
          <a:prstGeom prst="ellipse">
            <a:avLst/>
          </a:prstGeom>
          <a:solidFill>
            <a:schemeClr val="accent1"/>
          </a:solidFill>
          <a:ln>
            <a:noFill/>
          </a:ln>
        </p:spPr>
        <p:txBody>
          <a:bodyPr wrap="square" lIns="91440" tIns="45720" rIns="9144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35" name="Icon 112">
            <a:extLst>
              <a:ext uri="{FF2B5EF4-FFF2-40B4-BE49-F238E27FC236}">
                <a16:creationId xmlns:a16="http://schemas.microsoft.com/office/drawing/2014/main" id="{A159E19B-366F-0304-06A1-D847E13D2BF2}"/>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91794" y="3423323"/>
            <a:ext cx="321869" cy="321869"/>
          </a:xfrm>
          <a:prstGeom prst="rect">
            <a:avLst/>
          </a:prstGeom>
        </p:spPr>
      </p:pic>
      <p:sp>
        <p:nvSpPr>
          <p:cNvPr id="36" name="Action 113">
            <a:extLst>
              <a:ext uri="{FF2B5EF4-FFF2-40B4-BE49-F238E27FC236}">
                <a16:creationId xmlns:a16="http://schemas.microsoft.com/office/drawing/2014/main" id="{A70FC6D1-5647-9DEE-B67B-EB4473F613C8}"/>
              </a:ext>
            </a:extLst>
          </p:cNvPr>
          <p:cNvSpPr/>
          <p:nvPr/>
        </p:nvSpPr>
        <p:spPr>
          <a:xfrm>
            <a:off x="685800" y="4315777"/>
            <a:ext cx="10789920" cy="1625245"/>
          </a:xfrm>
          <a:prstGeom prst="roundRect">
            <a:avLst>
              <a:gd name="adj" fmla="val 12000"/>
            </a:avLst>
          </a:prstGeom>
          <a:solidFill>
            <a:schemeClr val="accent1"/>
          </a:solidFill>
          <a:ln>
            <a:noFill/>
          </a:ln>
        </p:spPr>
        <p:txBody>
          <a:bodyPr wrap="square" lIns="1188720" tIns="182880" rIns="274320" bIns="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91D8AE"/>
                </a:solidFill>
                <a:effectLst/>
                <a:uLnTx/>
                <a:uFillTx/>
                <a:latin typeface="Roboto"/>
                <a:ea typeface="Roboto"/>
                <a:cs typeface="Roboto"/>
              </a:rPr>
              <a:t>Your action: </a:t>
            </a:r>
            <a:r>
              <a:rPr kumimoji="0" lang="en-US" b="1" i="0" u="none" strike="noStrike" kern="1200" cap="none" spc="0" normalizeH="0" baseline="0" noProof="0">
                <a:ln>
                  <a:noFill/>
                </a:ln>
                <a:solidFill>
                  <a:prstClr val="white"/>
                </a:solidFill>
                <a:effectLst/>
                <a:uLnTx/>
                <a:uFillTx/>
                <a:latin typeface="Roboto"/>
                <a:ea typeface="Roboto"/>
                <a:cs typeface="Roboto"/>
              </a:rPr>
              <a:t>Keep your application inventory up to date and accurate</a:t>
            </a:r>
          </a:p>
        </p:txBody>
      </p:sp>
      <p:sp>
        <p:nvSpPr>
          <p:cNvPr id="37" name="Icon Circle 114">
            <a:extLst>
              <a:ext uri="{FF2B5EF4-FFF2-40B4-BE49-F238E27FC236}">
                <a16:creationId xmlns:a16="http://schemas.microsoft.com/office/drawing/2014/main" id="{5D056D94-F96F-A456-9531-E2A8B3083B91}"/>
              </a:ext>
              <a:ext uri="{C183D7F6-B498-43B3-948B-1728B52AA6E4}">
                <adec:decorative xmlns:adec="http://schemas.microsoft.com/office/drawing/2017/decorative" val="1"/>
              </a:ext>
            </a:extLst>
          </p:cNvPr>
          <p:cNvSpPr/>
          <p:nvPr/>
        </p:nvSpPr>
        <p:spPr>
          <a:xfrm>
            <a:off x="960120" y="4590098"/>
            <a:ext cx="685800" cy="685800"/>
          </a:xfrm>
          <a:prstGeom prst="ellipse">
            <a:avLst/>
          </a:prstGeom>
          <a:solidFill>
            <a:schemeClr val="bg1"/>
          </a:solidFill>
          <a:ln>
            <a:noFill/>
          </a:ln>
        </p:spPr>
        <p:txBody>
          <a:bodyPr wrap="square" lIns="91440" tIns="45720" rIns="9144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38" name="Icon 115">
            <a:extLst>
              <a:ext uri="{FF2B5EF4-FFF2-40B4-BE49-F238E27FC236}">
                <a16:creationId xmlns:a16="http://schemas.microsoft.com/office/drawing/2014/main" id="{88C47C8F-1097-53A3-4C45-FFC280C736A3}"/>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1133856" y="4763833"/>
            <a:ext cx="338328" cy="338328"/>
          </a:xfrm>
          <a:prstGeom prst="rect">
            <a:avLst/>
          </a:prstGeom>
        </p:spPr>
      </p:pic>
      <p:sp>
        <p:nvSpPr>
          <p:cNvPr id="39" name="Chip 116">
            <a:extLst>
              <a:ext uri="{FF2B5EF4-FFF2-40B4-BE49-F238E27FC236}">
                <a16:creationId xmlns:a16="http://schemas.microsoft.com/office/drawing/2014/main" id="{778CB90F-4E9F-A65E-7D3F-34171DA3003A}"/>
              </a:ext>
            </a:extLst>
          </p:cNvPr>
          <p:cNvSpPr/>
          <p:nvPr/>
        </p:nvSpPr>
        <p:spPr>
          <a:xfrm>
            <a:off x="1874520" y="4974145"/>
            <a:ext cx="1995055" cy="713232"/>
          </a:xfrm>
          <a:prstGeom prst="roundRect">
            <a:avLst>
              <a:gd name="adj" fmla="val 50000"/>
            </a:avLst>
          </a:prstGeom>
          <a:solidFill>
            <a:schemeClr val="bg1"/>
          </a:solidFill>
          <a:ln>
            <a:noFill/>
          </a:ln>
        </p:spPr>
        <p:txBody>
          <a:bodyPr wrap="square" lIns="45720" tIns="0" rIns="4572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Business </a:t>
            </a:r>
            <a:r>
              <a:rPr lang="en-US">
                <a:solidFill>
                  <a:prstClr val="black">
                    <a:lumMod val="90000"/>
                    <a:lumOff val="10000"/>
                  </a:prstClr>
                </a:solidFill>
                <a:latin typeface="Roboto"/>
                <a:ea typeface="Roboto"/>
                <a:cs typeface="Roboto"/>
              </a:rPr>
              <a:t>processes</a:t>
            </a:r>
            <a:endPar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endParaRPr>
          </a:p>
        </p:txBody>
      </p:sp>
      <p:sp>
        <p:nvSpPr>
          <p:cNvPr id="40" name="Chip 117">
            <a:extLst>
              <a:ext uri="{FF2B5EF4-FFF2-40B4-BE49-F238E27FC236}">
                <a16:creationId xmlns:a16="http://schemas.microsoft.com/office/drawing/2014/main" id="{9C50D774-D33A-B6C7-FDA1-39285C541AC7}"/>
              </a:ext>
            </a:extLst>
          </p:cNvPr>
          <p:cNvSpPr/>
          <p:nvPr/>
        </p:nvSpPr>
        <p:spPr>
          <a:xfrm>
            <a:off x="4052455" y="4974145"/>
            <a:ext cx="1995055" cy="713231"/>
          </a:xfrm>
          <a:prstGeom prst="roundRect">
            <a:avLst>
              <a:gd name="adj" fmla="val 50000"/>
            </a:avLst>
          </a:prstGeom>
          <a:solidFill>
            <a:schemeClr val="bg1"/>
          </a:solidFill>
          <a:ln>
            <a:noFill/>
          </a:ln>
        </p:spPr>
        <p:txBody>
          <a:bodyPr wrap="square" lIns="45720" tIns="0" rIns="4572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Recovery </a:t>
            </a:r>
            <a:r>
              <a:rPr lang="en-US">
                <a:solidFill>
                  <a:prstClr val="black">
                    <a:lumMod val="90000"/>
                    <a:lumOff val="10000"/>
                  </a:prstClr>
                </a:solidFill>
                <a:latin typeface="Roboto"/>
                <a:ea typeface="Roboto"/>
                <a:cs typeface="Roboto"/>
              </a:rPr>
              <a:t>objectives</a:t>
            </a:r>
            <a:endPar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endParaRPr>
          </a:p>
        </p:txBody>
      </p:sp>
      <p:sp>
        <p:nvSpPr>
          <p:cNvPr id="41" name="Chip 118">
            <a:extLst>
              <a:ext uri="{FF2B5EF4-FFF2-40B4-BE49-F238E27FC236}">
                <a16:creationId xmlns:a16="http://schemas.microsoft.com/office/drawing/2014/main" id="{2822ADD0-57E9-78F1-7F64-25C36429C2E9}"/>
              </a:ext>
            </a:extLst>
          </p:cNvPr>
          <p:cNvSpPr/>
          <p:nvPr/>
        </p:nvSpPr>
        <p:spPr>
          <a:xfrm>
            <a:off x="6230389" y="4974145"/>
            <a:ext cx="1995055" cy="713230"/>
          </a:xfrm>
          <a:prstGeom prst="roundRect">
            <a:avLst>
              <a:gd name="adj" fmla="val 50000"/>
            </a:avLst>
          </a:prstGeom>
          <a:solidFill>
            <a:schemeClr val="bg1"/>
          </a:solidFill>
          <a:ln>
            <a:noFill/>
          </a:ln>
        </p:spPr>
        <p:txBody>
          <a:bodyPr wrap="square" lIns="45720" tIns="0" rIns="4572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Associated </a:t>
            </a:r>
            <a:r>
              <a:rPr lang="en-US">
                <a:solidFill>
                  <a:prstClr val="black">
                    <a:lumMod val="90000"/>
                    <a:lumOff val="10000"/>
                  </a:prstClr>
                </a:solidFill>
                <a:latin typeface="Roboto"/>
                <a:ea typeface="Roboto"/>
                <a:cs typeface="Roboto"/>
              </a:rPr>
              <a:t>devices</a:t>
            </a:r>
            <a:endPar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endParaRPr>
          </a:p>
        </p:txBody>
      </p:sp>
      <p:sp>
        <p:nvSpPr>
          <p:cNvPr id="42" name="Chip 119">
            <a:extLst>
              <a:ext uri="{FF2B5EF4-FFF2-40B4-BE49-F238E27FC236}">
                <a16:creationId xmlns:a16="http://schemas.microsoft.com/office/drawing/2014/main" id="{74E74B00-3D92-D587-3258-A58EC1D1A282}"/>
              </a:ext>
            </a:extLst>
          </p:cNvPr>
          <p:cNvSpPr/>
          <p:nvPr/>
        </p:nvSpPr>
        <p:spPr>
          <a:xfrm>
            <a:off x="8408324" y="4974145"/>
            <a:ext cx="2793076" cy="713229"/>
          </a:xfrm>
          <a:prstGeom prst="roundRect">
            <a:avLst>
              <a:gd name="adj" fmla="val 50000"/>
            </a:avLst>
          </a:prstGeom>
          <a:solidFill>
            <a:schemeClr val="bg1"/>
          </a:solidFill>
          <a:ln>
            <a:noFill/>
          </a:ln>
        </p:spPr>
        <p:txBody>
          <a:bodyPr wrap="square" lIns="45720" tIns="0" rIns="45720" bIns="0" rtlCol="0" anchor="ctr">
            <a:noAutofit/>
          </a:bodyPr>
          <a:lstStyle/>
          <a:p>
            <a:pPr algn="ctr">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Associated </a:t>
            </a:r>
            <a:r>
              <a:rPr lang="en-US">
                <a:solidFill>
                  <a:prstClr val="black">
                    <a:lumMod val="90000"/>
                    <a:lumOff val="10000"/>
                  </a:prstClr>
                </a:solidFill>
                <a:latin typeface="Roboto"/>
                <a:ea typeface="Roboto"/>
                <a:cs typeface="Roboto"/>
              </a:rPr>
              <a:t>products</a:t>
            </a: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 </a:t>
            </a:r>
            <a:r>
              <a:rPr lang="en-US">
                <a:solidFill>
                  <a:prstClr val="black">
                    <a:lumMod val="90000"/>
                    <a:lumOff val="10000"/>
                  </a:prstClr>
                </a:solidFill>
                <a:latin typeface="Roboto"/>
                <a:ea typeface="Roboto"/>
                <a:cs typeface="Roboto"/>
              </a:rPr>
              <a:t>and services</a:t>
            </a:r>
            <a:endPar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endParaRPr>
          </a:p>
        </p:txBody>
      </p:sp>
      <p:sp>
        <p:nvSpPr>
          <p:cNvPr id="2" name="Slide Number Placeholder 1">
            <a:extLst>
              <a:ext uri="{FF2B5EF4-FFF2-40B4-BE49-F238E27FC236}">
                <a16:creationId xmlns:a16="http://schemas.microsoft.com/office/drawing/2014/main" id="{C1EB7A36-2DF4-8470-B8FD-BE4B165F20F0}"/>
              </a:ext>
            </a:extLst>
          </p:cNvPr>
          <p:cNvSpPr>
            <a:spLocks noGrp="1"/>
          </p:cNvSpPr>
          <p:nvPr>
            <p:ph type="sldNum" sz="quarter" idx="12"/>
          </p:nvPr>
        </p:nvSpPr>
        <p:spPr/>
        <p:txBody>
          <a:bodyPr/>
          <a:lstStyle/>
          <a:p>
            <a:fld id="{B3F0CCF6-7F1D-1243-94FE-BC32E4D380E0}" type="slidenum">
              <a:rPr lang="en-US" smtClean="0"/>
              <a:t>39</a:t>
            </a:fld>
            <a:endParaRPr lang="en-US"/>
          </a:p>
        </p:txBody>
      </p:sp>
    </p:spTree>
    <p:extLst>
      <p:ext uri="{BB962C8B-B14F-4D97-AF65-F5344CB8AC3E}">
        <p14:creationId xmlns:p14="http://schemas.microsoft.com/office/powerpoint/2010/main" val="1573082799"/>
      </p:ext>
    </p:extLst>
  </p:cSld>
  <p:clrMapOvr>
    <a:masterClrMapping/>
  </p:clrMapOvr>
  <p:extLst>
    <p:ext uri="{6950BFC3-D8DA-4A85-94F7-54DA5524770B}">
      <p188:commentRel xmlns:p188="http://schemas.microsoft.com/office/powerpoint/2018/8/main" r:id="rId3"/>
    </p:ext>
  </p:extLs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1">
            <a:extLst>
              <a:ext uri="{FF2B5EF4-FFF2-40B4-BE49-F238E27FC236}">
                <a16:creationId xmlns:a16="http://schemas.microsoft.com/office/drawing/2014/main" id="{8C1CD96C-9661-5094-4254-070FA4997020}"/>
              </a:ext>
            </a:extLst>
          </p:cNvPr>
          <p:cNvSpPr txBox="1">
            <a:spLocks noGrp="1"/>
          </p:cNvSpPr>
          <p:nvPr>
            <p:ph type="title" idx="4294967295"/>
          </p:nvPr>
        </p:nvSpPr>
        <p:spPr>
          <a:xfrm>
            <a:off x="670560" y="0"/>
            <a:ext cx="11521440" cy="12801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Autofit/>
          </a:bodyPr>
          <a:lstStyle>
            <a:lvl1pPr marL="0" indent="0" algn="l" defTabSz="914400" rtl="0" eaLnBrk="1" latinLnBrk="0" hangingPunct="1">
              <a:lnSpc>
                <a:spcPct val="90000"/>
              </a:lnSpc>
              <a:spcBef>
                <a:spcPts val="1000"/>
              </a:spcBef>
              <a:buClr>
                <a:schemeClr val="accent3"/>
              </a:buClr>
              <a:buFontTx/>
              <a:buNone/>
              <a:defRPr sz="2000" b="1"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Clr>
                <a:schemeClr val="accent3"/>
              </a:buClr>
              <a:buFontTx/>
              <a:buNone/>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kumimoji="0" lang="en-US" sz="3200" b="1" i="0" u="none" strike="noStrike" kern="1200" cap="none" spc="0" normalizeH="0" baseline="0" noProof="0">
                <a:ln>
                  <a:noFill/>
                </a:ln>
                <a:solidFill>
                  <a:srgbClr val="005E6E"/>
                </a:solidFill>
                <a:effectLst/>
                <a:uLnTx/>
                <a:uFillTx/>
                <a:latin typeface="Roboto"/>
                <a:ea typeface="Roboto"/>
                <a:cs typeface="Roboto"/>
              </a:rPr>
              <a:t>2026 </a:t>
            </a:r>
            <a:r>
              <a:rPr lang="en-US" sz="3200">
                <a:solidFill>
                  <a:srgbClr val="005E6E"/>
                </a:solidFill>
                <a:latin typeface="Roboto"/>
                <a:ea typeface="Roboto"/>
                <a:cs typeface="Roboto"/>
              </a:rPr>
              <a:t>cybersecurity self-assessment</a:t>
            </a:r>
            <a:r>
              <a:rPr kumimoji="0" lang="en-US" sz="3200" b="1" i="0" u="none" strike="noStrike" kern="1200" cap="none" spc="0" normalizeH="0" baseline="0" noProof="0">
                <a:ln>
                  <a:noFill/>
                </a:ln>
                <a:solidFill>
                  <a:srgbClr val="005E6E"/>
                </a:solidFill>
                <a:effectLst/>
                <a:uLnTx/>
                <a:uFillTx/>
                <a:latin typeface="Roboto"/>
                <a:ea typeface="Roboto"/>
                <a:cs typeface="Roboto"/>
              </a:rPr>
              <a:t> (formerly NCSR)</a:t>
            </a:r>
            <a:endParaRPr kumimoji="0" lang="en-US" sz="3200" b="1" i="0" u="none" strike="noStrike" kern="1200" cap="none" spc="0" normalizeH="0" baseline="0" noProof="0">
              <a:ln>
                <a:noFill/>
              </a:ln>
              <a:solidFill>
                <a:srgbClr val="005E6E"/>
              </a:solidFill>
              <a:effectLst/>
              <a:uLnTx/>
              <a:uFillTx/>
              <a:latin typeface="Roboto" panose="02000000000000000000" pitchFamily="2" charset="0"/>
              <a:ea typeface="Roboto" panose="02000000000000000000" pitchFamily="2" charset="0"/>
              <a:cs typeface="+mn-cs"/>
            </a:endParaRPr>
          </a:p>
        </p:txBody>
      </p:sp>
      <p:sp>
        <p:nvSpPr>
          <p:cNvPr id="7" name="Status 101">
            <a:extLst>
              <a:ext uri="{FF2B5EF4-FFF2-40B4-BE49-F238E27FC236}">
                <a16:creationId xmlns:a16="http://schemas.microsoft.com/office/drawing/2014/main" id="{B28B6609-88D0-DE85-26CA-26202FBE4E27}"/>
              </a:ext>
            </a:extLst>
          </p:cNvPr>
          <p:cNvSpPr/>
          <p:nvPr/>
        </p:nvSpPr>
        <p:spPr>
          <a:xfrm>
            <a:off x="685800" y="1417320"/>
            <a:ext cx="4023360" cy="4206240"/>
          </a:xfrm>
          <a:prstGeom prst="roundRect">
            <a:avLst>
              <a:gd name="adj" fmla="val 7000"/>
            </a:avLst>
          </a:prstGeom>
          <a:solidFill>
            <a:schemeClr val="accent1"/>
          </a:solidFill>
          <a:ln>
            <a:noFill/>
          </a:ln>
        </p:spPr>
        <p:txBody>
          <a:bodyPr wrap="square" lIns="365760" tIns="2057400" rIns="365760" bIns="182880" rtlCol="0" anchor="t">
            <a:no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3000" b="1" i="0" u="none" strike="noStrike" kern="1200" spc="100" normalizeH="0" baseline="0" noProof="0">
                <a:ln>
                  <a:noFill/>
                </a:ln>
                <a:solidFill>
                  <a:prstClr val="white"/>
                </a:solidFill>
                <a:effectLst/>
                <a:uLnTx/>
                <a:uFillTx/>
                <a:latin typeface="Roboto"/>
                <a:ea typeface="Roboto"/>
                <a:cs typeface="Roboto"/>
              </a:rPr>
              <a:t>Now live</a:t>
            </a:r>
          </a:p>
          <a:p>
            <a:pPr marL="0" marR="0" lvl="0" indent="0" algn="ctr" defTabSz="914400" rtl="0" eaLnBrk="1" fontAlgn="auto" latinLnBrk="0" hangingPunct="1">
              <a:lnSpc>
                <a:spcPct val="100000"/>
              </a:lnSpc>
              <a:spcBef>
                <a:spcPts val="0"/>
              </a:spcBef>
              <a:spcAft>
                <a:spcPts val="1400"/>
              </a:spcAft>
              <a:buClrTx/>
              <a:buSzTx/>
              <a:buFontTx/>
              <a:buNone/>
              <a:tabLst/>
              <a:defRPr/>
            </a:pPr>
            <a:r>
              <a:rPr kumimoji="0" lang="en-US" sz="2000" b="1" i="0" u="none" strike="noStrike" kern="1200" cap="none" spc="0" normalizeH="0" baseline="0" noProof="0">
                <a:ln>
                  <a:noFill/>
                </a:ln>
                <a:solidFill>
                  <a:srgbClr val="91D8AE"/>
                </a:solidFill>
                <a:effectLst/>
                <a:uLnTx/>
                <a:uFillTx/>
                <a:latin typeface="Roboto"/>
                <a:ea typeface="Roboto"/>
                <a:cs typeface="Roboto"/>
              </a:rPr>
              <a:t>in Archer</a:t>
            </a:r>
            <a:endParaRPr lang="en-US" sz="2000" b="1" i="0" u="none" strike="noStrike" kern="1200" cap="none" spc="0" normalizeH="0" baseline="0" noProof="0">
              <a:ln>
                <a:noFill/>
              </a:ln>
              <a:solidFill>
                <a:srgbClr val="91D8AE"/>
              </a:solidFill>
              <a:effectLst/>
              <a:uLnTx/>
              <a:uFillTx/>
              <a:latin typeface="Roboto"/>
              <a:ea typeface="Roboto"/>
              <a:cs typeface="Roboto"/>
            </a:endParaRPr>
          </a:p>
          <a:p>
            <a:pPr marL="0" marR="0" lvl="0" indent="0" algn="ctr" defTabSz="914400" rtl="0" eaLnBrk="1" fontAlgn="auto" latinLnBrk="0" hangingPunct="1">
              <a:lnSpc>
                <a:spcPct val="110000"/>
              </a:lnSpc>
              <a:spcBef>
                <a:spcPts val="0"/>
              </a:spcBef>
              <a:spcAft>
                <a:spcPts val="0"/>
              </a:spcAft>
              <a:buClrTx/>
              <a:buSzTx/>
              <a:buFontTx/>
              <a:buNone/>
              <a:tabLst/>
              <a:defRPr/>
            </a:pPr>
            <a:r>
              <a:rPr kumimoji="0" lang="en-US" b="0" i="0" u="none" strike="noStrike" kern="1200" cap="none" spc="0" normalizeH="0" baseline="0" noProof="0">
                <a:ln>
                  <a:noFill/>
                </a:ln>
                <a:solidFill>
                  <a:prstClr val="white"/>
                </a:solidFill>
                <a:effectLst/>
                <a:uLnTx/>
                <a:uFillTx/>
                <a:latin typeface="Roboto"/>
                <a:ea typeface="Roboto"/>
                <a:cs typeface="Roboto"/>
              </a:rPr>
              <a:t>Agency ISOs can complete the 2026 </a:t>
            </a:r>
            <a:r>
              <a:rPr lang="en-US">
                <a:solidFill>
                  <a:prstClr val="white"/>
                </a:solidFill>
                <a:latin typeface="Roboto"/>
                <a:ea typeface="Roboto"/>
                <a:cs typeface="Roboto"/>
              </a:rPr>
              <a:t>cybersecurity self-assessment</a:t>
            </a:r>
            <a:r>
              <a:rPr kumimoji="0" lang="en-US" b="0" i="0" u="none" strike="noStrike" kern="1200" cap="none" spc="0" normalizeH="0" baseline="0" noProof="0">
                <a:ln>
                  <a:noFill/>
                </a:ln>
                <a:solidFill>
                  <a:prstClr val="white"/>
                </a:solidFill>
                <a:effectLst/>
                <a:uLnTx/>
                <a:uFillTx/>
                <a:latin typeface="Roboto"/>
                <a:ea typeface="Roboto"/>
                <a:cs typeface="Roboto"/>
              </a:rPr>
              <a:t> now</a:t>
            </a:r>
            <a:endParaRPr lang="en-US" b="0" i="0" u="none" strike="noStrike" kern="1200" cap="none" spc="0" normalizeH="0" baseline="0" noProof="0">
              <a:ln>
                <a:noFill/>
              </a:ln>
              <a:solidFill>
                <a:prstClr val="white"/>
              </a:solidFill>
              <a:effectLst/>
              <a:uLnTx/>
              <a:uFillTx/>
              <a:latin typeface="Roboto"/>
              <a:ea typeface="Roboto"/>
              <a:cs typeface="Roboto"/>
            </a:endParaRPr>
          </a:p>
        </p:txBody>
      </p:sp>
      <p:sp>
        <p:nvSpPr>
          <p:cNvPr id="8" name="Badge 102">
            <a:extLst>
              <a:ext uri="{FF2B5EF4-FFF2-40B4-BE49-F238E27FC236}">
                <a16:creationId xmlns:a16="http://schemas.microsoft.com/office/drawing/2014/main" id="{9FFF27B8-0A20-25D1-1D7F-0C45E054B937}"/>
              </a:ext>
              <a:ext uri="{C183D7F6-B498-43B3-948B-1728B52AA6E4}">
                <adec:decorative xmlns:adec="http://schemas.microsoft.com/office/drawing/2017/decorative" val="1"/>
              </a:ext>
            </a:extLst>
          </p:cNvPr>
          <p:cNvSpPr/>
          <p:nvPr/>
        </p:nvSpPr>
        <p:spPr>
          <a:xfrm>
            <a:off x="2039112" y="1783080"/>
            <a:ext cx="1316736" cy="1316736"/>
          </a:xfrm>
          <a:prstGeom prst="ellipse">
            <a:avLst/>
          </a:prstGeom>
          <a:solidFill>
            <a:schemeClr val="bg1"/>
          </a:solidFill>
          <a:ln>
            <a:noFill/>
          </a:ln>
        </p:spPr>
        <p:txBody>
          <a:bodyPr wrap="square" lIns="91440" tIns="45720" rIns="9144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9" name="Icon 103">
            <a:extLst>
              <a:ext uri="{FF2B5EF4-FFF2-40B4-BE49-F238E27FC236}">
                <a16:creationId xmlns:a16="http://schemas.microsoft.com/office/drawing/2014/main" id="{7653D5C0-965C-ED7C-CED7-18FFD1880982}"/>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276856" y="2020824"/>
            <a:ext cx="841248" cy="841248"/>
          </a:xfrm>
          <a:prstGeom prst="rect">
            <a:avLst/>
          </a:prstGeom>
        </p:spPr>
      </p:pic>
      <p:sp>
        <p:nvSpPr>
          <p:cNvPr id="10" name="TextBox 104">
            <a:extLst>
              <a:ext uri="{FF2B5EF4-FFF2-40B4-BE49-F238E27FC236}">
                <a16:creationId xmlns:a16="http://schemas.microsoft.com/office/drawing/2014/main" id="{7A2250F5-EE2D-89F7-8B6F-4A0103B31FEF}"/>
              </a:ext>
            </a:extLst>
          </p:cNvPr>
          <p:cNvSpPr txBox="1"/>
          <p:nvPr/>
        </p:nvSpPr>
        <p:spPr>
          <a:xfrm>
            <a:off x="5166360" y="1417320"/>
            <a:ext cx="6309360" cy="457200"/>
          </a:xfrm>
          <a:prstGeom prst="rect">
            <a:avLst/>
          </a:prstGeom>
          <a:noFill/>
          <a:ln>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5E6E"/>
                </a:solidFill>
                <a:effectLst/>
                <a:uLnTx/>
                <a:uFillTx/>
                <a:latin typeface="Roboto"/>
                <a:ea typeface="Roboto"/>
                <a:cs typeface="Roboto"/>
              </a:rPr>
              <a:t>Self-assessment — </a:t>
            </a:r>
            <a:r>
              <a:rPr kumimoji="0" lang="en-US" sz="2000" b="1" i="0" u="none" strike="noStrike" kern="1200" cap="none" spc="0" normalizeH="0" baseline="0" noProof="0">
                <a:ln>
                  <a:noFill/>
                </a:ln>
                <a:solidFill>
                  <a:srgbClr val="920075"/>
                </a:solidFill>
                <a:effectLst/>
                <a:uLnTx/>
                <a:uFillTx/>
                <a:latin typeface="Roboto"/>
                <a:ea typeface="Roboto"/>
                <a:cs typeface="Roboto"/>
              </a:rPr>
              <a:t>accuracy matters</a:t>
            </a:r>
          </a:p>
        </p:txBody>
      </p:sp>
      <p:sp>
        <p:nvSpPr>
          <p:cNvPr id="11" name="Ask 105">
            <a:extLst>
              <a:ext uri="{FF2B5EF4-FFF2-40B4-BE49-F238E27FC236}">
                <a16:creationId xmlns:a16="http://schemas.microsoft.com/office/drawing/2014/main" id="{FFAB595D-13B4-A075-4BBD-89989842A0F7}"/>
              </a:ext>
            </a:extLst>
          </p:cNvPr>
          <p:cNvSpPr/>
          <p:nvPr/>
        </p:nvSpPr>
        <p:spPr>
          <a:xfrm>
            <a:off x="5166360" y="2103120"/>
            <a:ext cx="6309360" cy="1234440"/>
          </a:xfrm>
          <a:prstGeom prst="roundRect">
            <a:avLst>
              <a:gd name="adj" fmla="val 14000"/>
            </a:avLst>
          </a:prstGeom>
          <a:solidFill>
            <a:srgbClr val="F1DEED"/>
          </a:solidFill>
          <a:ln>
            <a:noFill/>
          </a:ln>
        </p:spPr>
        <p:txBody>
          <a:bodyPr wrap="square" lIns="1234440" tIns="0" rIns="27432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prstClr val="black">
                    <a:lumMod val="90000"/>
                    <a:lumOff val="10000"/>
                  </a:prstClr>
                </a:solidFill>
                <a:effectLst/>
                <a:uLnTx/>
                <a:uFillTx/>
                <a:latin typeface="Roboto"/>
                <a:ea typeface="Roboto"/>
                <a:cs typeface="Roboto"/>
              </a:rPr>
              <a:t>Please ensure your responses are accurate</a:t>
            </a:r>
          </a:p>
        </p:txBody>
      </p:sp>
      <p:sp>
        <p:nvSpPr>
          <p:cNvPr id="12" name="Icon Circle 106">
            <a:extLst>
              <a:ext uri="{FF2B5EF4-FFF2-40B4-BE49-F238E27FC236}">
                <a16:creationId xmlns:a16="http://schemas.microsoft.com/office/drawing/2014/main" id="{15A40DFB-3350-6D6F-EF5F-60726A8DFBCA}"/>
              </a:ext>
              <a:ext uri="{C183D7F6-B498-43B3-948B-1728B52AA6E4}">
                <adec:decorative xmlns:adec="http://schemas.microsoft.com/office/drawing/2017/decorative" val="1"/>
              </a:ext>
            </a:extLst>
          </p:cNvPr>
          <p:cNvSpPr/>
          <p:nvPr/>
        </p:nvSpPr>
        <p:spPr>
          <a:xfrm>
            <a:off x="5440680" y="2331720"/>
            <a:ext cx="777240" cy="777240"/>
          </a:xfrm>
          <a:prstGeom prst="ellipse">
            <a:avLst/>
          </a:prstGeom>
          <a:solidFill>
            <a:schemeClr val="accent3"/>
          </a:solidFill>
          <a:ln>
            <a:noFill/>
          </a:ln>
        </p:spPr>
        <p:txBody>
          <a:bodyPr wrap="square" lIns="91440" tIns="45720" rIns="9144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13" name="Icon 107">
            <a:extLst>
              <a:ext uri="{FF2B5EF4-FFF2-40B4-BE49-F238E27FC236}">
                <a16:creationId xmlns:a16="http://schemas.microsoft.com/office/drawing/2014/main" id="{9F684D70-7BE3-910C-A273-10FA6245EDB3}"/>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5615559" y="2506599"/>
            <a:ext cx="427482" cy="427482"/>
          </a:xfrm>
          <a:prstGeom prst="rect">
            <a:avLst/>
          </a:prstGeom>
        </p:spPr>
      </p:pic>
      <p:sp>
        <p:nvSpPr>
          <p:cNvPr id="14" name="Arrow 108" descr="Drop arrow">
            <a:extLst>
              <a:ext uri="{FF2B5EF4-FFF2-40B4-BE49-F238E27FC236}">
                <a16:creationId xmlns:a16="http://schemas.microsoft.com/office/drawing/2014/main" id="{1832CBEC-3C80-5557-2F2D-31E7D9180B28}"/>
              </a:ext>
            </a:extLst>
          </p:cNvPr>
          <p:cNvSpPr/>
          <p:nvPr/>
        </p:nvSpPr>
        <p:spPr>
          <a:xfrm>
            <a:off x="8046720" y="3474720"/>
            <a:ext cx="548640" cy="502920"/>
          </a:xfrm>
          <a:prstGeom prst="downArrow">
            <a:avLst/>
          </a:prstGeom>
          <a:solidFill>
            <a:schemeClr val="accent1"/>
          </a:solidFill>
          <a:ln>
            <a:noFill/>
          </a:ln>
        </p:spPr>
        <p:txBody>
          <a:bodyPr wrap="square" lIns="91440" tIns="45720" rIns="9144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
        <p:nvSpPr>
          <p:cNvPr id="15" name="Use 109">
            <a:extLst>
              <a:ext uri="{FF2B5EF4-FFF2-40B4-BE49-F238E27FC236}">
                <a16:creationId xmlns:a16="http://schemas.microsoft.com/office/drawing/2014/main" id="{61C243EE-6278-FF69-3C58-84BC306D54C8}"/>
              </a:ext>
            </a:extLst>
          </p:cNvPr>
          <p:cNvSpPr/>
          <p:nvPr/>
        </p:nvSpPr>
        <p:spPr>
          <a:xfrm>
            <a:off x="5166360" y="4114800"/>
            <a:ext cx="6309360" cy="1508760"/>
          </a:xfrm>
          <a:prstGeom prst="roundRect">
            <a:avLst>
              <a:gd name="adj" fmla="val 14000"/>
            </a:avLst>
          </a:prstGeom>
          <a:solidFill>
            <a:srgbClr val="F3F3F3"/>
          </a:solidFill>
          <a:ln>
            <a:noFill/>
          </a:ln>
        </p:spPr>
        <p:txBody>
          <a:bodyPr wrap="square" lIns="1234440" tIns="0" rIns="274320" bIns="0" rtlCol="0" anchor="ctr">
            <a:no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CSRM uses your information to inform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005E6E"/>
                </a:solidFill>
                <a:effectLst/>
                <a:uLnTx/>
                <a:uFillTx/>
                <a:latin typeface="Roboto"/>
                <a:ea typeface="Roboto"/>
                <a:cs typeface="Roboto"/>
              </a:rPr>
              <a:t>risk and governance of potential issues and gaps in maturity</a:t>
            </a:r>
          </a:p>
        </p:txBody>
      </p:sp>
      <p:sp>
        <p:nvSpPr>
          <p:cNvPr id="16" name="Icon Circle 110">
            <a:extLst>
              <a:ext uri="{FF2B5EF4-FFF2-40B4-BE49-F238E27FC236}">
                <a16:creationId xmlns:a16="http://schemas.microsoft.com/office/drawing/2014/main" id="{13E07DDB-A8AF-DF0E-52D6-9926650207A9}"/>
              </a:ext>
              <a:ext uri="{C183D7F6-B498-43B3-948B-1728B52AA6E4}">
                <adec:decorative xmlns:adec="http://schemas.microsoft.com/office/drawing/2017/decorative" val="1"/>
              </a:ext>
            </a:extLst>
          </p:cNvPr>
          <p:cNvSpPr/>
          <p:nvPr/>
        </p:nvSpPr>
        <p:spPr>
          <a:xfrm>
            <a:off x="5440680" y="4480560"/>
            <a:ext cx="777240" cy="777240"/>
          </a:xfrm>
          <a:prstGeom prst="ellipse">
            <a:avLst/>
          </a:prstGeom>
          <a:solidFill>
            <a:schemeClr val="accent1"/>
          </a:solidFill>
          <a:ln>
            <a:noFill/>
          </a:ln>
        </p:spPr>
        <p:txBody>
          <a:bodyPr wrap="square" lIns="91440" tIns="45720" rIns="9144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17" name="Icon 111">
            <a:extLst>
              <a:ext uri="{FF2B5EF4-FFF2-40B4-BE49-F238E27FC236}">
                <a16:creationId xmlns:a16="http://schemas.microsoft.com/office/drawing/2014/main" id="{9C109E5F-2614-9455-EC70-FAD347D38E3B}"/>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5615559" y="4655439"/>
            <a:ext cx="427482" cy="427482"/>
          </a:xfrm>
          <a:prstGeom prst="rect">
            <a:avLst/>
          </a:prstGeom>
        </p:spPr>
      </p:pic>
      <p:sp>
        <p:nvSpPr>
          <p:cNvPr id="2" name="Slide Number Placeholder 1">
            <a:extLst>
              <a:ext uri="{FF2B5EF4-FFF2-40B4-BE49-F238E27FC236}">
                <a16:creationId xmlns:a16="http://schemas.microsoft.com/office/drawing/2014/main" id="{AD0C0A56-CD63-47B9-D194-4942E058C3D7}"/>
              </a:ext>
            </a:extLst>
          </p:cNvPr>
          <p:cNvSpPr>
            <a:spLocks noGrp="1"/>
          </p:cNvSpPr>
          <p:nvPr>
            <p:ph type="sldNum" sz="quarter" idx="12"/>
          </p:nvPr>
        </p:nvSpPr>
        <p:spPr/>
        <p:txBody>
          <a:bodyPr/>
          <a:lstStyle/>
          <a:p>
            <a:fld id="{B3F0CCF6-7F1D-1243-94FE-BC32E4D380E0}" type="slidenum">
              <a:rPr lang="en-US" smtClean="0"/>
              <a:t>40</a:t>
            </a:fld>
            <a:endParaRPr lang="en-US"/>
          </a:p>
        </p:txBody>
      </p:sp>
    </p:spTree>
    <p:extLst>
      <p:ext uri="{BB962C8B-B14F-4D97-AF65-F5344CB8AC3E}">
        <p14:creationId xmlns:p14="http://schemas.microsoft.com/office/powerpoint/2010/main" val="2626840146"/>
      </p:ext>
    </p:extLst>
  </p:cSld>
  <p:clrMapOvr>
    <a:masterClrMapping/>
  </p:clrMapOvr>
  <p:extLst>
    <p:ext uri="{6950BFC3-D8DA-4A85-94F7-54DA5524770B}">
      <p188:commentRel xmlns:p188="http://schemas.microsoft.com/office/powerpoint/2018/8/main" r:id="rId3"/>
    </p:ext>
  </p:extLs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602D5175-EDB2-9BF4-64FE-201B0360FDCA}"/>
              </a:ext>
            </a:extLst>
          </p:cNvPr>
          <p:cNvSpPr txBox="1">
            <a:spLocks noGrp="1"/>
          </p:cNvSpPr>
          <p:nvPr>
            <p:ph type="title" idx="4294967295"/>
          </p:nvPr>
        </p:nvSpPr>
        <p:spPr>
          <a:xfrm>
            <a:off x="670560" y="0"/>
            <a:ext cx="11521440"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marL="0" indent="0" algn="l" defTabSz="914400" rtl="0" eaLnBrk="1" latinLnBrk="0" hangingPunct="1">
              <a:lnSpc>
                <a:spcPct val="90000"/>
              </a:lnSpc>
              <a:spcBef>
                <a:spcPts val="1000"/>
              </a:spcBef>
              <a:buClr>
                <a:schemeClr val="accent3"/>
              </a:buClr>
              <a:buFontTx/>
              <a:buNone/>
              <a:defRPr sz="2000" b="1"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Clr>
                <a:schemeClr val="accent3"/>
              </a:buClr>
              <a:buFontTx/>
              <a:buNone/>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chemeClr val="accent3"/>
              </a:buClr>
              <a:buSzTx/>
              <a:buFontTx/>
              <a:buNone/>
              <a:tabLst/>
              <a:defRPr/>
            </a:pPr>
            <a:r>
              <a:rPr kumimoji="0" lang="en-US" sz="3200" b="1" i="0" u="none" strike="noStrike" kern="1200" cap="none" spc="0" normalizeH="0" baseline="0" noProof="0" dirty="0">
                <a:ln>
                  <a:noFill/>
                </a:ln>
                <a:solidFill>
                  <a:srgbClr val="005E6E"/>
                </a:solidFill>
                <a:effectLst/>
                <a:uLnTx/>
                <a:uFillTx/>
                <a:latin typeface="Roboto"/>
                <a:ea typeface="Roboto"/>
                <a:cs typeface="Roboto"/>
              </a:rPr>
              <a:t>2026 </a:t>
            </a:r>
            <a:r>
              <a:rPr lang="en-US" sz="3200" dirty="0">
                <a:solidFill>
                  <a:srgbClr val="005E6E"/>
                </a:solidFill>
                <a:latin typeface="Roboto"/>
                <a:ea typeface="Roboto"/>
                <a:cs typeface="Roboto"/>
              </a:rPr>
              <a:t>cyber</a:t>
            </a:r>
            <a:r>
              <a:rPr kumimoji="0" lang="en-US" sz="3200" b="1" i="0" u="none" strike="noStrike" kern="1200" cap="none" spc="0" normalizeH="0" baseline="0" noProof="0" dirty="0">
                <a:ln>
                  <a:noFill/>
                </a:ln>
                <a:solidFill>
                  <a:srgbClr val="005E6E"/>
                </a:solidFill>
                <a:effectLst/>
                <a:uLnTx/>
                <a:uFillTx/>
                <a:latin typeface="Roboto"/>
                <a:ea typeface="Roboto"/>
                <a:cs typeface="Roboto"/>
              </a:rPr>
              <a:t> </a:t>
            </a:r>
            <a:r>
              <a:rPr lang="en-US" sz="3200" dirty="0">
                <a:solidFill>
                  <a:srgbClr val="005E6E"/>
                </a:solidFill>
                <a:latin typeface="Roboto"/>
                <a:ea typeface="Roboto"/>
                <a:cs typeface="Roboto"/>
              </a:rPr>
              <a:t>liability</a:t>
            </a:r>
            <a:r>
              <a:rPr kumimoji="0" lang="en-US" sz="3200" b="1" i="0" u="none" strike="noStrike" kern="1200" cap="none" spc="0" normalizeH="0" baseline="0" noProof="0" dirty="0">
                <a:ln>
                  <a:noFill/>
                </a:ln>
                <a:solidFill>
                  <a:srgbClr val="005E6E"/>
                </a:solidFill>
                <a:effectLst/>
                <a:uLnTx/>
                <a:uFillTx/>
                <a:latin typeface="Roboto"/>
                <a:ea typeface="Roboto"/>
                <a:cs typeface="Roboto"/>
              </a:rPr>
              <a:t> </a:t>
            </a:r>
            <a:r>
              <a:rPr lang="en-US" sz="3200" dirty="0">
                <a:solidFill>
                  <a:srgbClr val="005E6E"/>
                </a:solidFill>
                <a:latin typeface="Roboto"/>
                <a:ea typeface="Roboto"/>
                <a:cs typeface="Roboto"/>
              </a:rPr>
              <a:t>insurance</a:t>
            </a:r>
            <a:r>
              <a:rPr kumimoji="0" lang="en-US" sz="3200" b="1" i="0" u="none" strike="noStrike" kern="1200" cap="none" spc="0" normalizeH="0" baseline="0" noProof="0" dirty="0">
                <a:ln>
                  <a:noFill/>
                </a:ln>
                <a:solidFill>
                  <a:srgbClr val="005E6E"/>
                </a:solidFill>
                <a:effectLst/>
                <a:uLnTx/>
                <a:uFillTx/>
                <a:latin typeface="Roboto"/>
                <a:ea typeface="Roboto"/>
                <a:cs typeface="Roboto"/>
              </a:rPr>
              <a:t> </a:t>
            </a:r>
            <a:r>
              <a:rPr lang="en-US" sz="3200" dirty="0">
                <a:solidFill>
                  <a:srgbClr val="005E6E"/>
                </a:solidFill>
                <a:latin typeface="Roboto"/>
                <a:ea typeface="Roboto"/>
                <a:cs typeface="Roboto"/>
              </a:rPr>
              <a:t>umbrella</a:t>
            </a:r>
            <a:r>
              <a:rPr kumimoji="0" lang="en-US" sz="3200" b="1" i="0" u="none" strike="noStrike" kern="1200" cap="none" spc="0" normalizeH="0" baseline="0" noProof="0" dirty="0">
                <a:ln>
                  <a:noFill/>
                </a:ln>
                <a:solidFill>
                  <a:srgbClr val="005E6E"/>
                </a:solidFill>
                <a:effectLst/>
                <a:uLnTx/>
                <a:uFillTx/>
                <a:latin typeface="Roboto"/>
                <a:ea typeface="Roboto"/>
                <a:cs typeface="Roboto"/>
              </a:rPr>
              <a:t> </a:t>
            </a:r>
            <a:r>
              <a:rPr lang="en-US" sz="3200" dirty="0">
                <a:solidFill>
                  <a:srgbClr val="005E6E"/>
                </a:solidFill>
                <a:latin typeface="Roboto"/>
                <a:ea typeface="Roboto"/>
                <a:cs typeface="Roboto"/>
              </a:rPr>
              <a:t>policy</a:t>
            </a:r>
            <a:endParaRPr kumimoji="0" lang="en-US" sz="2800" b="1" i="0" u="none" strike="noStrike" kern="1200" cap="none" spc="0" normalizeH="0" baseline="0" noProof="0" dirty="0">
              <a:ln>
                <a:noFill/>
              </a:ln>
              <a:solidFill>
                <a:srgbClr val="005E6E"/>
              </a:solidFill>
              <a:effectLst/>
              <a:uLnTx/>
              <a:uFillTx/>
              <a:latin typeface="Roboto" panose="02000000000000000000" pitchFamily="2" charset="0"/>
              <a:ea typeface="Roboto" panose="02000000000000000000" pitchFamily="2" charset="0"/>
              <a:cs typeface="+mn-cs"/>
            </a:endParaRPr>
          </a:p>
        </p:txBody>
      </p:sp>
      <p:sp>
        <p:nvSpPr>
          <p:cNvPr id="3" name="TextBox 2">
            <a:extLst>
              <a:ext uri="{FF2B5EF4-FFF2-40B4-BE49-F238E27FC236}">
                <a16:creationId xmlns:a16="http://schemas.microsoft.com/office/drawing/2014/main" id="{62F35913-E0F6-F719-47CF-8AF29334B8C9}"/>
              </a:ext>
            </a:extLst>
          </p:cNvPr>
          <p:cNvSpPr txBox="1"/>
          <p:nvPr/>
        </p:nvSpPr>
        <p:spPr>
          <a:xfrm>
            <a:off x="780585" y="1349298"/>
            <a:ext cx="9824225" cy="369332"/>
          </a:xfrm>
          <a:prstGeom prst="rect">
            <a:avLst/>
          </a:prstGeom>
          <a:noFill/>
        </p:spPr>
        <p:txBody>
          <a:bodyPr wrap="square" rtlCol="0">
            <a:spAutoFit/>
          </a:bodyPr>
          <a:lstStyle/>
          <a:p>
            <a:r>
              <a:rPr lang="en-US" dirty="0">
                <a:latin typeface="Roboto" panose="02000000000000000000" pitchFamily="2" charset="0"/>
                <a:ea typeface="Roboto" panose="02000000000000000000" pitchFamily="2" charset="0"/>
              </a:rPr>
              <a:t>Graphic redacted for security reasons</a:t>
            </a:r>
          </a:p>
        </p:txBody>
      </p:sp>
      <p:sp>
        <p:nvSpPr>
          <p:cNvPr id="2" name="Slide Number Placeholder 1">
            <a:extLst>
              <a:ext uri="{FF2B5EF4-FFF2-40B4-BE49-F238E27FC236}">
                <a16:creationId xmlns:a16="http://schemas.microsoft.com/office/drawing/2014/main" id="{5EDD2488-819F-7408-BE5E-7EAE9D333355}"/>
              </a:ext>
            </a:extLst>
          </p:cNvPr>
          <p:cNvSpPr>
            <a:spLocks noGrp="1"/>
          </p:cNvSpPr>
          <p:nvPr>
            <p:ph type="sldNum" sz="quarter" idx="12"/>
          </p:nvPr>
        </p:nvSpPr>
        <p:spPr/>
        <p:txBody>
          <a:bodyPr/>
          <a:lstStyle/>
          <a:p>
            <a:fld id="{B3F0CCF6-7F1D-1243-94FE-BC32E4D380E0}" type="slidenum">
              <a:rPr lang="en-US" smtClean="0"/>
              <a:t>41</a:t>
            </a:fld>
            <a:endParaRPr lang="en-US"/>
          </a:p>
        </p:txBody>
      </p:sp>
    </p:spTree>
    <p:extLst>
      <p:ext uri="{BB962C8B-B14F-4D97-AF65-F5344CB8AC3E}">
        <p14:creationId xmlns:p14="http://schemas.microsoft.com/office/powerpoint/2010/main" val="3576145708"/>
      </p:ext>
    </p:extLst>
  </p:cSld>
  <p:clrMapOvr>
    <a:masterClrMapping/>
  </p:clrMapOvr>
  <p:extLst>
    <p:ext uri="{6950BFC3-D8DA-4A85-94F7-54DA5524770B}">
      <p188:commentRel xmlns:p188="http://schemas.microsoft.com/office/powerpoint/2018/8/main" r:id="rId3"/>
    </p:ext>
  </p:extLs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1">
            <a:extLst>
              <a:ext uri="{FF2B5EF4-FFF2-40B4-BE49-F238E27FC236}">
                <a16:creationId xmlns:a16="http://schemas.microsoft.com/office/drawing/2014/main" id="{432ECD99-6F81-2DA4-BA82-EFCD182AC9E4}"/>
              </a:ext>
            </a:extLst>
          </p:cNvPr>
          <p:cNvSpPr txBox="1">
            <a:spLocks noGrp="1"/>
          </p:cNvSpPr>
          <p:nvPr>
            <p:ph type="title" idx="4294967295"/>
          </p:nvPr>
        </p:nvSpPr>
        <p:spPr>
          <a:xfrm>
            <a:off x="609268" y="0"/>
            <a:ext cx="11521440" cy="91440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marL="0" indent="0" algn="l" defTabSz="914400" rtl="0" eaLnBrk="1" latinLnBrk="0" hangingPunct="1">
              <a:lnSpc>
                <a:spcPct val="90000"/>
              </a:lnSpc>
              <a:spcBef>
                <a:spcPts val="1000"/>
              </a:spcBef>
              <a:buClr>
                <a:schemeClr val="accent3"/>
              </a:buClr>
              <a:buFontTx/>
              <a:buNone/>
              <a:defRPr sz="2000" b="1"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Clr>
                <a:schemeClr val="accent3"/>
              </a:buClr>
              <a:buFontTx/>
              <a:buNone/>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defRPr/>
            </a:pPr>
            <a:r>
              <a:rPr lang="en-US" sz="3200" spc="50">
                <a:solidFill>
                  <a:srgbClr val="005E6E"/>
                </a:solidFill>
                <a:latin typeface="Roboto"/>
                <a:ea typeface="Roboto"/>
                <a:cs typeface="Roboto"/>
              </a:rPr>
              <a:t>Contact VITA</a:t>
            </a:r>
            <a:endParaRPr lang="en-US">
              <a:cs typeface="+mn-cs"/>
            </a:endParaRPr>
          </a:p>
        </p:txBody>
      </p:sp>
      <p:sp>
        <p:nvSpPr>
          <p:cNvPr id="6" name="Lead 101">
            <a:extLst>
              <a:ext uri="{FF2B5EF4-FFF2-40B4-BE49-F238E27FC236}">
                <a16:creationId xmlns:a16="http://schemas.microsoft.com/office/drawing/2014/main" id="{736A4DE0-05D1-A885-D36F-B6FB1E924246}"/>
              </a:ext>
            </a:extLst>
          </p:cNvPr>
          <p:cNvSpPr/>
          <p:nvPr/>
        </p:nvSpPr>
        <p:spPr>
          <a:xfrm>
            <a:off x="704088" y="877189"/>
            <a:ext cx="5234940" cy="1051560"/>
          </a:xfrm>
          <a:prstGeom prst="roundRect">
            <a:avLst>
              <a:gd name="adj" fmla="val 16000"/>
            </a:avLst>
          </a:prstGeom>
          <a:solidFill>
            <a:srgbClr val="F3F3F3"/>
          </a:solidFill>
          <a:ln>
            <a:noFill/>
          </a:ln>
        </p:spPr>
        <p:txBody>
          <a:bodyPr wrap="square" lIns="1097280" tIns="0" rIns="182880" bIns="0" rtlCol="0" anchor="ctr">
            <a:noAutofit/>
          </a:bodyPr>
          <a:lstStyle/>
          <a:p>
            <a:pPr marL="0" marR="0" lvl="0" indent="0" defTabSz="914400" rtl="0" eaLnBrk="1" fontAlgn="auto" latinLnBrk="0" hangingPunct="1">
              <a:lnSpc>
                <a:spcPct val="100000"/>
              </a:lnSpc>
              <a:spcBef>
                <a:spcPts val="0"/>
              </a:spcBef>
              <a:spcAft>
                <a:spcPts val="100"/>
              </a:spcAft>
              <a:buClrTx/>
              <a:buSzTx/>
              <a:buFontTx/>
              <a:buNone/>
              <a:tabLst/>
              <a:defRPr/>
            </a:pPr>
            <a:r>
              <a:rPr kumimoji="0" lang="en-US" b="1" i="0" u="none" strike="noStrike" kern="1200" cap="none" spc="0" normalizeH="0" baseline="0" noProof="0">
                <a:ln>
                  <a:noFill/>
                </a:ln>
                <a:solidFill>
                  <a:srgbClr val="005E6E"/>
                </a:solidFill>
                <a:effectLst/>
                <a:uLnTx/>
                <a:uFillTx/>
                <a:latin typeface="Roboto"/>
                <a:ea typeface="Roboto"/>
                <a:cs typeface="Roboto"/>
              </a:rPr>
              <a:t>Jonathan Smith</a:t>
            </a:r>
            <a:endParaRPr lang="en-US"/>
          </a:p>
          <a:p>
            <a:pPr marL="0" marR="0" lvl="0" indent="0" defTabSz="914400" rtl="0" eaLnBrk="1" fontAlgn="auto" latinLnBrk="0" hangingPunct="1">
              <a:lnSpc>
                <a:spcPct val="100000"/>
              </a:lnSpc>
              <a:spcBef>
                <a:spcPts val="0"/>
              </a:spcBef>
              <a:spcAft>
                <a:spcPts val="20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CSRM </a:t>
            </a:r>
            <a:r>
              <a:rPr lang="en-US">
                <a:solidFill>
                  <a:prstClr val="black">
                    <a:lumMod val="90000"/>
                    <a:lumOff val="10000"/>
                  </a:prstClr>
                </a:solidFill>
                <a:latin typeface="Roboto"/>
                <a:ea typeface="Roboto"/>
                <a:cs typeface="Roboto"/>
              </a:rPr>
              <a:t>risk</a:t>
            </a: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 </a:t>
            </a:r>
            <a:r>
              <a:rPr lang="en-US">
                <a:solidFill>
                  <a:prstClr val="black">
                    <a:lumMod val="90000"/>
                    <a:lumOff val="10000"/>
                  </a:prstClr>
                </a:solidFill>
                <a:latin typeface="Roboto"/>
                <a:ea typeface="Roboto"/>
                <a:cs typeface="Roboto"/>
              </a:rPr>
              <a:t>manager</a:t>
            </a: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 </a:t>
            </a:r>
            <a:r>
              <a:rPr lang="en-US">
                <a:solidFill>
                  <a:prstClr val="black">
                    <a:lumMod val="90000"/>
                    <a:lumOff val="10000"/>
                  </a:prstClr>
                </a:solidFill>
                <a:latin typeface="Roboto"/>
                <a:ea typeface="Roboto"/>
                <a:cs typeface="Roboto"/>
              </a:rPr>
              <a:t>director</a:t>
            </a:r>
            <a:endParaRPr lang="en-US" b="0" i="0" u="none" strike="noStrike" kern="1200" cap="none" spc="0" normalizeH="0" baseline="0" noProof="0">
              <a:ln>
                <a:noFill/>
              </a:ln>
              <a:solidFill>
                <a:prstClr val="black">
                  <a:lumMod val="90000"/>
                  <a:lumOff val="10000"/>
                </a:prstClr>
              </a:solidFill>
              <a:effectLst/>
              <a:uLnTx/>
              <a:uFillTx/>
              <a:latin typeface="Roboto"/>
              <a:ea typeface="Roboto"/>
              <a:cs typeface="Roboto"/>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b="0" i="0" u="sng" strike="noStrike" kern="1200" cap="none" spc="0" normalizeH="0" baseline="0" noProof="0">
                <a:ln>
                  <a:noFill/>
                </a:ln>
                <a:solidFill>
                  <a:srgbClr val="005E6E"/>
                </a:solidFill>
                <a:effectLst/>
                <a:uLnTx/>
                <a:uFillTx/>
                <a:latin typeface="Roboto"/>
                <a:ea typeface="Roboto"/>
                <a:cs typeface="Roboto"/>
                <a:hlinkClick r:id="rId3"/>
              </a:rPr>
              <a:t>jonathan.m.smith@vita.virginia.gov</a:t>
            </a:r>
            <a:endParaRPr lang="en-US" b="0" i="0" u="sng" strike="noStrike" kern="1200" cap="none" spc="0" normalizeH="0" baseline="0" noProof="0">
              <a:ln>
                <a:noFill/>
              </a:ln>
              <a:solidFill>
                <a:srgbClr val="005E6E"/>
              </a:solidFill>
              <a:effectLst/>
              <a:uLnTx/>
              <a:uFillTx/>
              <a:latin typeface="Roboto"/>
              <a:ea typeface="Roboto"/>
              <a:cs typeface="Roboto"/>
              <a:hlinkClick r:id="rId3"/>
            </a:endParaRPr>
          </a:p>
        </p:txBody>
      </p:sp>
      <p:sp>
        <p:nvSpPr>
          <p:cNvPr id="7" name="Lead 104">
            <a:extLst>
              <a:ext uri="{FF2B5EF4-FFF2-40B4-BE49-F238E27FC236}">
                <a16:creationId xmlns:a16="http://schemas.microsoft.com/office/drawing/2014/main" id="{14434A57-D21F-FB6D-1565-98E206AD3F6A}"/>
              </a:ext>
            </a:extLst>
          </p:cNvPr>
          <p:cNvSpPr/>
          <p:nvPr/>
        </p:nvSpPr>
        <p:spPr>
          <a:xfrm>
            <a:off x="6259068" y="877189"/>
            <a:ext cx="5234940" cy="1051560"/>
          </a:xfrm>
          <a:prstGeom prst="roundRect">
            <a:avLst>
              <a:gd name="adj" fmla="val 16000"/>
            </a:avLst>
          </a:prstGeom>
          <a:solidFill>
            <a:srgbClr val="F3F3F3"/>
          </a:solidFill>
          <a:ln>
            <a:noFill/>
          </a:ln>
        </p:spPr>
        <p:txBody>
          <a:bodyPr wrap="square" lIns="1097280" tIns="0" rIns="182880" bIns="0" rtlCol="0" anchor="ctr">
            <a:noAutofit/>
          </a:bodyPr>
          <a:lstStyle/>
          <a:p>
            <a:pPr marL="0" marR="0" lvl="0" indent="0" algn="l" defTabSz="914400" rtl="0" eaLnBrk="1" fontAlgn="auto" latinLnBrk="0" hangingPunct="1">
              <a:lnSpc>
                <a:spcPct val="100000"/>
              </a:lnSpc>
              <a:spcBef>
                <a:spcPts val="0"/>
              </a:spcBef>
              <a:spcAft>
                <a:spcPts val="100"/>
              </a:spcAft>
              <a:buClrTx/>
              <a:buSzTx/>
              <a:buFontTx/>
              <a:buNone/>
              <a:tabLst/>
              <a:defRPr/>
            </a:pPr>
            <a:r>
              <a:rPr kumimoji="0" lang="en-US" b="1" i="0" u="none" strike="noStrike" kern="1200" cap="none" spc="0" normalizeH="0" baseline="0" noProof="0">
                <a:ln>
                  <a:noFill/>
                </a:ln>
                <a:solidFill>
                  <a:srgbClr val="005E6E"/>
                </a:solidFill>
                <a:effectLst/>
                <a:uLnTx/>
                <a:uFillTx/>
                <a:latin typeface="Roboto"/>
                <a:ea typeface="Roboto"/>
                <a:cs typeface="Roboto"/>
              </a:rPr>
              <a:t>Matt Steinbach</a:t>
            </a:r>
          </a:p>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CSRM </a:t>
            </a:r>
            <a:r>
              <a:rPr lang="en-US">
                <a:solidFill>
                  <a:prstClr val="black">
                    <a:lumMod val="90000"/>
                    <a:lumOff val="10000"/>
                  </a:prstClr>
                </a:solidFill>
                <a:latin typeface="Roboto"/>
                <a:ea typeface="Roboto"/>
                <a:cs typeface="Roboto"/>
              </a:rPr>
              <a:t>risk</a:t>
            </a: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 </a:t>
            </a:r>
            <a:r>
              <a:rPr lang="en-US">
                <a:solidFill>
                  <a:prstClr val="black">
                    <a:lumMod val="90000"/>
                    <a:lumOff val="10000"/>
                  </a:prstClr>
                </a:solidFill>
                <a:latin typeface="Roboto"/>
                <a:ea typeface="Roboto"/>
                <a:cs typeface="Roboto"/>
              </a:rPr>
              <a:t>management</a:t>
            </a: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 </a:t>
            </a:r>
            <a:r>
              <a:rPr lang="en-US">
                <a:solidFill>
                  <a:prstClr val="black">
                    <a:lumMod val="90000"/>
                    <a:lumOff val="10000"/>
                  </a:prstClr>
                </a:solidFill>
                <a:latin typeface="Roboto"/>
                <a:ea typeface="Roboto"/>
                <a:cs typeface="Roboto"/>
              </a:rPr>
              <a:t>manager</a:t>
            </a:r>
            <a:endParaRPr lang="en-US" b="0" i="0" u="none" strike="noStrike" kern="1200" cap="none" spc="0" normalizeH="0" baseline="0" noProof="0">
              <a:ln>
                <a:noFill/>
              </a:ln>
              <a:solidFill>
                <a:prstClr val="black">
                  <a:lumMod val="90000"/>
                  <a:lumOff val="10000"/>
                </a:prstClr>
              </a:solidFill>
              <a:effectLst/>
              <a:uLnTx/>
              <a:uFillTx/>
              <a:latin typeface="Roboto"/>
              <a:ea typeface="Roboto"/>
              <a:cs typeface="Roboto"/>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sng" strike="noStrike" kern="1200" cap="none" spc="0" normalizeH="0" baseline="0" noProof="0">
                <a:ln>
                  <a:noFill/>
                </a:ln>
                <a:solidFill>
                  <a:srgbClr val="005E6E"/>
                </a:solidFill>
                <a:effectLst/>
                <a:uLnTx/>
                <a:uFillTx/>
                <a:latin typeface="Roboto"/>
                <a:ea typeface="Roboto"/>
                <a:cs typeface="Roboto"/>
                <a:hlinkClick r:id="rId4"/>
              </a:rPr>
              <a:t>matthew.steinbach@vita.virginia.gov</a:t>
            </a:r>
            <a:endParaRPr lang="en-US" b="0" i="0" u="sng" strike="noStrike" kern="1200" cap="none" spc="0" normalizeH="0" baseline="0" noProof="0">
              <a:ln>
                <a:noFill/>
              </a:ln>
              <a:solidFill>
                <a:srgbClr val="005E6E"/>
              </a:solidFill>
              <a:effectLst/>
              <a:uLnTx/>
              <a:uFillTx/>
              <a:latin typeface="Roboto"/>
              <a:ea typeface="Roboto"/>
              <a:cs typeface="Roboto"/>
              <a:hlinkClick r:id="rId4"/>
            </a:endParaRPr>
          </a:p>
        </p:txBody>
      </p:sp>
      <p:sp>
        <p:nvSpPr>
          <p:cNvPr id="8" name="TextBox 107">
            <a:extLst>
              <a:ext uri="{FF2B5EF4-FFF2-40B4-BE49-F238E27FC236}">
                <a16:creationId xmlns:a16="http://schemas.microsoft.com/office/drawing/2014/main" id="{CB0A5BB5-3AA5-F073-FED4-B0BC3968FD0B}"/>
              </a:ext>
            </a:extLst>
          </p:cNvPr>
          <p:cNvSpPr txBox="1"/>
          <p:nvPr/>
        </p:nvSpPr>
        <p:spPr>
          <a:xfrm>
            <a:off x="704088" y="2153094"/>
            <a:ext cx="5486400" cy="320040"/>
          </a:xfrm>
          <a:prstGeom prst="rect">
            <a:avLst/>
          </a:prstGeom>
          <a:noFill/>
          <a:ln>
            <a:noFill/>
          </a:ln>
        </p:spPr>
        <p:txBody>
          <a:bodyPr wrap="square" lIns="0" tIns="0" rIns="0" bIns="0" rtlCol="0" anchor="ctr">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spc="100" normalizeH="0" baseline="0" noProof="0">
                <a:ln>
                  <a:noFill/>
                </a:ln>
                <a:solidFill>
                  <a:srgbClr val="920075"/>
                </a:solidFill>
                <a:effectLst/>
                <a:uLnTx/>
                <a:uFillTx/>
                <a:latin typeface="Roboto"/>
                <a:ea typeface="Roboto"/>
                <a:cs typeface="Roboto"/>
              </a:rPr>
              <a:t>Risk analysts by secretariat</a:t>
            </a:r>
          </a:p>
        </p:txBody>
      </p:sp>
      <p:sp>
        <p:nvSpPr>
          <p:cNvPr id="9" name="Analyst 108">
            <a:extLst>
              <a:ext uri="{FF2B5EF4-FFF2-40B4-BE49-F238E27FC236}">
                <a16:creationId xmlns:a16="http://schemas.microsoft.com/office/drawing/2014/main" id="{79B4526E-E40A-B176-3FB8-0A699082150F}"/>
              </a:ext>
            </a:extLst>
          </p:cNvPr>
          <p:cNvSpPr/>
          <p:nvPr/>
        </p:nvSpPr>
        <p:spPr>
          <a:xfrm>
            <a:off x="685800" y="2697479"/>
            <a:ext cx="2526030" cy="3425025"/>
          </a:xfrm>
          <a:prstGeom prst="roundRect">
            <a:avLst>
              <a:gd name="adj" fmla="val 7000"/>
            </a:avLst>
          </a:prstGeom>
          <a:solidFill>
            <a:srgbClr val="F3F3F3"/>
          </a:solidFill>
          <a:ln>
            <a:noFill/>
          </a:ln>
        </p:spPr>
        <p:txBody>
          <a:bodyPr wrap="square" lIns="137160" tIns="137160" rIns="91440" bIns="45720" rtlCol="0" anchor="t">
            <a:no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b="1" i="0" u="none" strike="noStrike" kern="1200" cap="none" spc="0" normalizeH="0" baseline="0" noProof="0">
                <a:ln>
                  <a:noFill/>
                </a:ln>
                <a:solidFill>
                  <a:srgbClr val="005E6E"/>
                </a:solidFill>
                <a:effectLst/>
                <a:uLnTx/>
                <a:uFillTx/>
                <a:latin typeface="Roboto"/>
                <a:ea typeface="Roboto"/>
                <a:cs typeface="Roboto"/>
              </a:rPr>
              <a:t>Andrew Wirz</a:t>
            </a:r>
          </a:p>
          <a:p>
            <a:pPr>
              <a:defRPr/>
            </a:pPr>
            <a:r>
              <a:rPr kumimoji="0" lang="en-US" b="0" i="0" u="sng" strike="noStrike" kern="1200" cap="none" spc="0" normalizeH="0" baseline="0" noProof="0">
                <a:ln>
                  <a:noFill/>
                </a:ln>
                <a:solidFill>
                  <a:srgbClr val="005E6E"/>
                </a:solidFill>
                <a:effectLst/>
                <a:uLnTx/>
                <a:uFillTx/>
                <a:latin typeface="Roboto"/>
                <a:ea typeface="Roboto"/>
                <a:cs typeface="Roboto"/>
                <a:hlinkClick r:id="rId5">
                  <a:extLst>
                    <a:ext uri="{A12FA001-AC4F-418D-AE19-62706E023703}">
                      <ahyp:hlinkClr xmlns:ahyp="http://schemas.microsoft.com/office/drawing/2018/hyperlinkcolor" val="tx"/>
                    </a:ext>
                  </a:extLst>
                </a:hlinkClick>
              </a:rPr>
              <a:t>Andrew.Wirz</a:t>
            </a:r>
            <a:br>
              <a:rPr lang="en-US" u="sng">
                <a:solidFill>
                  <a:srgbClr val="005E6E"/>
                </a:solidFill>
                <a:latin typeface="Roboto"/>
                <a:ea typeface="Roboto"/>
                <a:cs typeface="Roboto"/>
                <a:hlinkClick r:id="rId5"/>
              </a:rPr>
            </a:br>
            <a:r>
              <a:rPr kumimoji="0" lang="en-US" b="0" i="0" u="sng" strike="noStrike" kern="1200" cap="none" spc="0" normalizeH="0" baseline="0" noProof="0">
                <a:ln>
                  <a:noFill/>
                </a:ln>
                <a:solidFill>
                  <a:srgbClr val="005E6E"/>
                </a:solidFill>
                <a:effectLst/>
                <a:uLnTx/>
                <a:uFillTx/>
                <a:latin typeface="Roboto"/>
                <a:ea typeface="Roboto"/>
                <a:cs typeface="Roboto"/>
                <a:hlinkClick r:id="rId5">
                  <a:extLst>
                    <a:ext uri="{A12FA001-AC4F-418D-AE19-62706E023703}">
                      <ahyp:hlinkClr xmlns:ahyp="http://schemas.microsoft.com/office/drawing/2018/hyperlinkcolor" val="tx"/>
                    </a:ext>
                  </a:extLst>
                </a:hlinkClick>
              </a:rPr>
              <a:t>@vita.virginia.gov</a:t>
            </a:r>
            <a:endParaRPr lang="en-US" b="0" i="0" u="sng" strike="noStrike" kern="1200" cap="none" spc="0" normalizeH="0" baseline="0" noProof="0">
              <a:ln>
                <a:noFill/>
              </a:ln>
              <a:solidFill>
                <a:srgbClr val="005E6E"/>
              </a:solidFill>
              <a:effectLst/>
              <a:uLnTx/>
              <a:uFillTx/>
              <a:latin typeface="Roboto"/>
              <a:ea typeface="Roboto"/>
              <a:cs typeface="Roboto"/>
              <a:hlinkClick r:id="rId5"/>
            </a:endParaRPr>
          </a:p>
        </p:txBody>
      </p:sp>
      <p:sp>
        <p:nvSpPr>
          <p:cNvPr id="10" name="Secretariat 109">
            <a:extLst>
              <a:ext uri="{FF2B5EF4-FFF2-40B4-BE49-F238E27FC236}">
                <a16:creationId xmlns:a16="http://schemas.microsoft.com/office/drawing/2014/main" id="{DAEF6963-7688-FCC3-F3A5-E48698D3E1AA}"/>
              </a:ext>
            </a:extLst>
          </p:cNvPr>
          <p:cNvSpPr/>
          <p:nvPr/>
        </p:nvSpPr>
        <p:spPr>
          <a:xfrm>
            <a:off x="822960" y="3886199"/>
            <a:ext cx="2251710" cy="603373"/>
          </a:xfrm>
          <a:prstGeom prst="roundRect">
            <a:avLst>
              <a:gd name="adj" fmla="val 23644"/>
            </a:avLst>
          </a:prstGeom>
          <a:solidFill>
            <a:schemeClr val="bg1"/>
          </a:solidFill>
          <a:ln w="15875">
            <a:solidFill>
              <a:schemeClr val="accent2"/>
            </a:solidFill>
          </a:ln>
        </p:spPr>
        <p:txBody>
          <a:bodyPr wrap="square" lIns="45720" tIns="0" rIns="4572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Commerce and Trade</a:t>
            </a:r>
          </a:p>
        </p:txBody>
      </p:sp>
      <p:sp>
        <p:nvSpPr>
          <p:cNvPr id="11" name="Secretariat 110">
            <a:extLst>
              <a:ext uri="{FF2B5EF4-FFF2-40B4-BE49-F238E27FC236}">
                <a16:creationId xmlns:a16="http://schemas.microsoft.com/office/drawing/2014/main" id="{F6D24DB9-F896-3A67-A1C0-E4CEC9BE0042}"/>
              </a:ext>
            </a:extLst>
          </p:cNvPr>
          <p:cNvSpPr/>
          <p:nvPr/>
        </p:nvSpPr>
        <p:spPr>
          <a:xfrm>
            <a:off x="822960" y="4581013"/>
            <a:ext cx="2251710" cy="338328"/>
          </a:xfrm>
          <a:prstGeom prst="roundRect">
            <a:avLst>
              <a:gd name="adj" fmla="val 18664"/>
            </a:avLst>
          </a:prstGeom>
          <a:solidFill>
            <a:schemeClr val="bg1"/>
          </a:solidFill>
          <a:ln w="15875">
            <a:solidFill>
              <a:schemeClr val="accent2"/>
            </a:solidFill>
          </a:ln>
        </p:spPr>
        <p:txBody>
          <a:bodyPr wrap="square" lIns="45720" tIns="0" rIns="4572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Finance</a:t>
            </a:r>
          </a:p>
        </p:txBody>
      </p:sp>
      <p:sp>
        <p:nvSpPr>
          <p:cNvPr id="12" name="Secretariat 111">
            <a:extLst>
              <a:ext uri="{FF2B5EF4-FFF2-40B4-BE49-F238E27FC236}">
                <a16:creationId xmlns:a16="http://schemas.microsoft.com/office/drawing/2014/main" id="{C328A159-2C1E-D27D-1A0E-4A3F49042B4C}"/>
              </a:ext>
            </a:extLst>
          </p:cNvPr>
          <p:cNvSpPr/>
          <p:nvPr/>
        </p:nvSpPr>
        <p:spPr>
          <a:xfrm>
            <a:off x="822960" y="5010781"/>
            <a:ext cx="2251710" cy="338328"/>
          </a:xfrm>
          <a:prstGeom prst="roundRect">
            <a:avLst>
              <a:gd name="adj" fmla="val 30415"/>
            </a:avLst>
          </a:prstGeom>
          <a:solidFill>
            <a:schemeClr val="bg1"/>
          </a:solidFill>
          <a:ln w="15875">
            <a:solidFill>
              <a:schemeClr val="accent2"/>
            </a:solidFill>
          </a:ln>
        </p:spPr>
        <p:txBody>
          <a:bodyPr wrap="square" lIns="45720" tIns="0" rIns="4572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Independents</a:t>
            </a:r>
          </a:p>
        </p:txBody>
      </p:sp>
      <p:sp>
        <p:nvSpPr>
          <p:cNvPr id="13" name="Secretariat 112">
            <a:extLst>
              <a:ext uri="{FF2B5EF4-FFF2-40B4-BE49-F238E27FC236}">
                <a16:creationId xmlns:a16="http://schemas.microsoft.com/office/drawing/2014/main" id="{C7AFF95A-DF41-4848-EA08-EB533078E061}"/>
              </a:ext>
            </a:extLst>
          </p:cNvPr>
          <p:cNvSpPr/>
          <p:nvPr/>
        </p:nvSpPr>
        <p:spPr>
          <a:xfrm>
            <a:off x="822960" y="5440549"/>
            <a:ext cx="2251710" cy="338328"/>
          </a:xfrm>
          <a:prstGeom prst="roundRect">
            <a:avLst>
              <a:gd name="adj" fmla="val 22581"/>
            </a:avLst>
          </a:prstGeom>
          <a:solidFill>
            <a:schemeClr val="bg1"/>
          </a:solidFill>
          <a:ln w="15875">
            <a:solidFill>
              <a:schemeClr val="accent2"/>
            </a:solidFill>
          </a:ln>
        </p:spPr>
        <p:txBody>
          <a:bodyPr wrap="square" lIns="45720" tIns="0" rIns="4572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Security</a:t>
            </a:r>
          </a:p>
        </p:txBody>
      </p:sp>
      <p:sp>
        <p:nvSpPr>
          <p:cNvPr id="14" name="Analyst 113">
            <a:extLst>
              <a:ext uri="{FF2B5EF4-FFF2-40B4-BE49-F238E27FC236}">
                <a16:creationId xmlns:a16="http://schemas.microsoft.com/office/drawing/2014/main" id="{90C1E09B-A50C-9594-ECDC-D36EE6CDD9E6}"/>
              </a:ext>
            </a:extLst>
          </p:cNvPr>
          <p:cNvSpPr/>
          <p:nvPr/>
        </p:nvSpPr>
        <p:spPr>
          <a:xfrm>
            <a:off x="3440430" y="2697479"/>
            <a:ext cx="2526030" cy="3425025"/>
          </a:xfrm>
          <a:prstGeom prst="roundRect">
            <a:avLst>
              <a:gd name="adj" fmla="val 7000"/>
            </a:avLst>
          </a:prstGeom>
          <a:solidFill>
            <a:srgbClr val="F3F3F3"/>
          </a:solidFill>
          <a:ln>
            <a:noFill/>
          </a:ln>
        </p:spPr>
        <p:txBody>
          <a:bodyPr wrap="square" lIns="137160" tIns="137160" rIns="91440" bIns="45720" rtlCol="0" anchor="t">
            <a:no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b="1" i="0" u="none" strike="noStrike" kern="1200" cap="none" spc="0" normalizeH="0" baseline="0" noProof="0">
                <a:ln>
                  <a:noFill/>
                </a:ln>
                <a:solidFill>
                  <a:srgbClr val="005E6E"/>
                </a:solidFill>
                <a:effectLst/>
                <a:uLnTx/>
                <a:uFillTx/>
                <a:latin typeface="Roboto"/>
                <a:ea typeface="Roboto"/>
                <a:cs typeface="Roboto"/>
              </a:rPr>
              <a:t>Isaac Amoani</a:t>
            </a:r>
          </a:p>
          <a:p>
            <a:pPr>
              <a:defRPr/>
            </a:pPr>
            <a:r>
              <a:rPr kumimoji="0" lang="en-US" b="0" i="0" u="sng" strike="noStrike" kern="1200" cap="none" spc="0" normalizeH="0" baseline="0" noProof="0">
                <a:ln>
                  <a:noFill/>
                </a:ln>
                <a:solidFill>
                  <a:srgbClr val="005E6E"/>
                </a:solidFill>
                <a:effectLst/>
                <a:uLnTx/>
                <a:uFillTx/>
                <a:latin typeface="Roboto"/>
                <a:ea typeface="Roboto"/>
                <a:cs typeface="Roboto"/>
                <a:hlinkClick r:id="rId6">
                  <a:extLst>
                    <a:ext uri="{A12FA001-AC4F-418D-AE19-62706E023703}">
                      <ahyp:hlinkClr xmlns:ahyp="http://schemas.microsoft.com/office/drawing/2018/hyperlinkcolor" val="tx"/>
                    </a:ext>
                  </a:extLst>
                </a:hlinkClick>
              </a:rPr>
              <a:t>Isaac.Amoani</a:t>
            </a:r>
            <a:br>
              <a:rPr lang="en-US" u="sng">
                <a:solidFill>
                  <a:srgbClr val="005E6E"/>
                </a:solidFill>
                <a:latin typeface="Roboto"/>
                <a:ea typeface="Roboto"/>
                <a:cs typeface="Roboto"/>
                <a:hlinkClick r:id="rId6">
                  <a:extLst>
                    <a:ext uri="{A12FA001-AC4F-418D-AE19-62706E023703}">
                      <ahyp:hlinkClr xmlns:ahyp="http://schemas.microsoft.com/office/drawing/2018/hyperlinkcolor" val="tx"/>
                    </a:ext>
                  </a:extLst>
                </a:hlinkClick>
              </a:rPr>
            </a:br>
            <a:r>
              <a:rPr lang="en-US" u="sng">
                <a:solidFill>
                  <a:srgbClr val="005E6E"/>
                </a:solidFill>
                <a:latin typeface="Roboto"/>
                <a:ea typeface="Roboto"/>
                <a:cs typeface="Roboto"/>
                <a:hlinkClick r:id="rId6">
                  <a:extLst>
                    <a:ext uri="{A12FA001-AC4F-418D-AE19-62706E023703}">
                      <ahyp:hlinkClr xmlns:ahyp="http://schemas.microsoft.com/office/drawing/2018/hyperlinkcolor" val="tx"/>
                    </a:ext>
                  </a:extLst>
                </a:hlinkClick>
              </a:rPr>
              <a:t>@</a:t>
            </a:r>
            <a:r>
              <a:rPr kumimoji="0" lang="en-US" b="0" i="0" u="sng" strike="noStrike" kern="1200" cap="none" spc="0" normalizeH="0" baseline="0" noProof="0">
                <a:ln>
                  <a:noFill/>
                </a:ln>
                <a:solidFill>
                  <a:srgbClr val="005E6E"/>
                </a:solidFill>
                <a:effectLst/>
                <a:uLnTx/>
                <a:uFillTx/>
                <a:latin typeface="Roboto"/>
                <a:ea typeface="Roboto"/>
                <a:cs typeface="Roboto"/>
                <a:hlinkClick r:id="rId6">
                  <a:extLst>
                    <a:ext uri="{A12FA001-AC4F-418D-AE19-62706E023703}">
                      <ahyp:hlinkClr xmlns:ahyp="http://schemas.microsoft.com/office/drawing/2018/hyperlinkcolor" val="tx"/>
                    </a:ext>
                  </a:extLst>
                </a:hlinkClick>
              </a:rPr>
              <a:t>vita.virginia.gov</a:t>
            </a:r>
            <a:endParaRPr lang="en-US" b="0" i="0" u="sng" strike="noStrike" kern="1200" cap="none" spc="0" normalizeH="0" baseline="0" noProof="0">
              <a:ln>
                <a:noFill/>
              </a:ln>
              <a:solidFill>
                <a:srgbClr val="005E6E"/>
              </a:solidFill>
              <a:effectLst/>
              <a:uLnTx/>
              <a:uFillTx/>
              <a:latin typeface="Roboto"/>
              <a:ea typeface="Roboto"/>
              <a:cs typeface="Roboto"/>
              <a:hlinkClick r:id="rId6"/>
            </a:endParaRPr>
          </a:p>
        </p:txBody>
      </p:sp>
      <p:sp>
        <p:nvSpPr>
          <p:cNvPr id="15" name="Secretariat 114">
            <a:extLst>
              <a:ext uri="{FF2B5EF4-FFF2-40B4-BE49-F238E27FC236}">
                <a16:creationId xmlns:a16="http://schemas.microsoft.com/office/drawing/2014/main" id="{847BA0CF-1EA4-9556-D8AC-58F8A1A6B1C1}"/>
              </a:ext>
            </a:extLst>
          </p:cNvPr>
          <p:cNvSpPr/>
          <p:nvPr/>
        </p:nvSpPr>
        <p:spPr>
          <a:xfrm>
            <a:off x="3577590" y="3886199"/>
            <a:ext cx="2251710" cy="616241"/>
          </a:xfrm>
          <a:prstGeom prst="roundRect">
            <a:avLst>
              <a:gd name="adj" fmla="val 14747"/>
            </a:avLst>
          </a:prstGeom>
          <a:solidFill>
            <a:schemeClr val="bg1"/>
          </a:solidFill>
          <a:ln w="15875">
            <a:solidFill>
              <a:schemeClr val="accent2"/>
            </a:solidFill>
          </a:ln>
        </p:spPr>
        <p:txBody>
          <a:bodyPr wrap="square" lIns="45720" tIns="0" rIns="4572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Agriculture and Forestry</a:t>
            </a:r>
          </a:p>
        </p:txBody>
      </p:sp>
      <p:sp>
        <p:nvSpPr>
          <p:cNvPr id="16" name="Secretariat 115">
            <a:extLst>
              <a:ext uri="{FF2B5EF4-FFF2-40B4-BE49-F238E27FC236}">
                <a16:creationId xmlns:a16="http://schemas.microsoft.com/office/drawing/2014/main" id="{3E127A0D-B8BC-FABC-EEC4-71EC38090E62}"/>
              </a:ext>
            </a:extLst>
          </p:cNvPr>
          <p:cNvSpPr/>
          <p:nvPr/>
        </p:nvSpPr>
        <p:spPr>
          <a:xfrm>
            <a:off x="3577590" y="4594266"/>
            <a:ext cx="2251710" cy="338328"/>
          </a:xfrm>
          <a:prstGeom prst="roundRect">
            <a:avLst>
              <a:gd name="adj" fmla="val 22581"/>
            </a:avLst>
          </a:prstGeom>
          <a:solidFill>
            <a:schemeClr val="bg1"/>
          </a:solidFill>
          <a:ln w="15875">
            <a:solidFill>
              <a:schemeClr val="accent2"/>
            </a:solidFill>
          </a:ln>
        </p:spPr>
        <p:txBody>
          <a:bodyPr wrap="square" lIns="45720" tIns="0" rIns="4572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Education</a:t>
            </a:r>
          </a:p>
        </p:txBody>
      </p:sp>
      <p:sp>
        <p:nvSpPr>
          <p:cNvPr id="17" name="Secretariat 116">
            <a:extLst>
              <a:ext uri="{FF2B5EF4-FFF2-40B4-BE49-F238E27FC236}">
                <a16:creationId xmlns:a16="http://schemas.microsoft.com/office/drawing/2014/main" id="{DE00CFC7-625C-BAC8-FA08-700D82F10B9C}"/>
              </a:ext>
            </a:extLst>
          </p:cNvPr>
          <p:cNvSpPr/>
          <p:nvPr/>
        </p:nvSpPr>
        <p:spPr>
          <a:xfrm>
            <a:off x="3577590" y="5024034"/>
            <a:ext cx="2251710" cy="338328"/>
          </a:xfrm>
          <a:prstGeom prst="roundRect">
            <a:avLst>
              <a:gd name="adj" fmla="val 22581"/>
            </a:avLst>
          </a:prstGeom>
          <a:solidFill>
            <a:schemeClr val="bg1"/>
          </a:solidFill>
          <a:ln w="15875">
            <a:solidFill>
              <a:schemeClr val="accent2"/>
            </a:solidFill>
          </a:ln>
        </p:spPr>
        <p:txBody>
          <a:bodyPr wrap="square" lIns="45720" tIns="0" rIns="4572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Labor</a:t>
            </a:r>
          </a:p>
        </p:txBody>
      </p:sp>
      <p:sp>
        <p:nvSpPr>
          <p:cNvPr id="18" name="Secretariat 117">
            <a:extLst>
              <a:ext uri="{FF2B5EF4-FFF2-40B4-BE49-F238E27FC236}">
                <a16:creationId xmlns:a16="http://schemas.microsoft.com/office/drawing/2014/main" id="{812092A9-D763-D9F9-88A8-AB718E69C476}"/>
              </a:ext>
            </a:extLst>
          </p:cNvPr>
          <p:cNvSpPr/>
          <p:nvPr/>
        </p:nvSpPr>
        <p:spPr>
          <a:xfrm>
            <a:off x="3577590" y="5453802"/>
            <a:ext cx="2251710" cy="338328"/>
          </a:xfrm>
          <a:prstGeom prst="roundRect">
            <a:avLst>
              <a:gd name="adj" fmla="val 26498"/>
            </a:avLst>
          </a:prstGeom>
          <a:solidFill>
            <a:schemeClr val="bg1"/>
          </a:solidFill>
          <a:ln w="15875">
            <a:solidFill>
              <a:schemeClr val="accent2"/>
            </a:solidFill>
          </a:ln>
        </p:spPr>
        <p:txBody>
          <a:bodyPr wrap="square" lIns="45720" tIns="0" rIns="4572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Natural Resources</a:t>
            </a:r>
          </a:p>
        </p:txBody>
      </p:sp>
      <p:sp>
        <p:nvSpPr>
          <p:cNvPr id="19" name="Analyst 118">
            <a:extLst>
              <a:ext uri="{FF2B5EF4-FFF2-40B4-BE49-F238E27FC236}">
                <a16:creationId xmlns:a16="http://schemas.microsoft.com/office/drawing/2014/main" id="{02C77C26-513E-50B9-2EEC-435053C24918}"/>
              </a:ext>
            </a:extLst>
          </p:cNvPr>
          <p:cNvSpPr/>
          <p:nvPr/>
        </p:nvSpPr>
        <p:spPr>
          <a:xfrm>
            <a:off x="6195060" y="2697479"/>
            <a:ext cx="2526030" cy="3425025"/>
          </a:xfrm>
          <a:prstGeom prst="roundRect">
            <a:avLst>
              <a:gd name="adj" fmla="val 7000"/>
            </a:avLst>
          </a:prstGeom>
          <a:solidFill>
            <a:srgbClr val="F3F3F3"/>
          </a:solidFill>
          <a:ln>
            <a:noFill/>
          </a:ln>
        </p:spPr>
        <p:txBody>
          <a:bodyPr wrap="square" lIns="137160" tIns="137160" rIns="91440" bIns="45720" rtlCol="0" anchor="t">
            <a:no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b="1" i="0" u="none" strike="noStrike" kern="1200" cap="none" spc="0" normalizeH="0" baseline="0" noProof="0">
                <a:ln>
                  <a:noFill/>
                </a:ln>
                <a:solidFill>
                  <a:srgbClr val="005E6E"/>
                </a:solidFill>
                <a:effectLst/>
                <a:uLnTx/>
                <a:uFillTx/>
                <a:latin typeface="Roboto"/>
                <a:ea typeface="Roboto"/>
                <a:cs typeface="Roboto"/>
              </a:rPr>
              <a:t>John Willinger</a:t>
            </a:r>
          </a:p>
          <a:p>
            <a:pPr>
              <a:defRPr/>
            </a:pPr>
            <a:r>
              <a:rPr kumimoji="0" lang="en-US" b="0" i="0" u="sng" strike="noStrike" kern="1200" cap="none" spc="0" normalizeH="0" baseline="0" noProof="0">
                <a:ln>
                  <a:noFill/>
                </a:ln>
                <a:solidFill>
                  <a:srgbClr val="005E6E"/>
                </a:solidFill>
                <a:effectLst/>
                <a:uLnTx/>
                <a:uFillTx/>
                <a:latin typeface="Roboto"/>
                <a:ea typeface="Roboto"/>
                <a:cs typeface="Roboto"/>
                <a:hlinkClick r:id="rId7">
                  <a:extLst>
                    <a:ext uri="{A12FA001-AC4F-418D-AE19-62706E023703}">
                      <ahyp:hlinkClr xmlns:ahyp="http://schemas.microsoft.com/office/drawing/2018/hyperlinkcolor" val="tx"/>
                    </a:ext>
                  </a:extLst>
                </a:hlinkClick>
              </a:rPr>
              <a:t>John.Willinger</a:t>
            </a:r>
            <a:br>
              <a:rPr lang="en-US" u="sng">
                <a:solidFill>
                  <a:srgbClr val="005E6E"/>
                </a:solidFill>
                <a:latin typeface="Roboto"/>
                <a:ea typeface="Roboto"/>
                <a:cs typeface="Roboto"/>
                <a:hlinkClick r:id="rId7"/>
              </a:rPr>
            </a:br>
            <a:r>
              <a:rPr kumimoji="0" lang="en-US" b="0" i="0" u="sng" strike="noStrike" kern="1200" cap="none" spc="0" normalizeH="0" baseline="0" noProof="0">
                <a:ln>
                  <a:noFill/>
                </a:ln>
                <a:solidFill>
                  <a:srgbClr val="005E6E"/>
                </a:solidFill>
                <a:effectLst/>
                <a:uLnTx/>
                <a:uFillTx/>
                <a:latin typeface="Roboto"/>
                <a:ea typeface="Roboto"/>
                <a:cs typeface="Roboto"/>
                <a:hlinkClick r:id="rId7">
                  <a:extLst>
                    <a:ext uri="{A12FA001-AC4F-418D-AE19-62706E023703}">
                      <ahyp:hlinkClr xmlns:ahyp="http://schemas.microsoft.com/office/drawing/2018/hyperlinkcolor" val="tx"/>
                    </a:ext>
                  </a:extLst>
                </a:hlinkClick>
              </a:rPr>
              <a:t>@vita.virginia.gov</a:t>
            </a:r>
            <a:endParaRPr lang="en-US" b="0" i="0" u="sng" strike="noStrike" kern="1200" cap="none" spc="0" normalizeH="0" baseline="0" noProof="0">
              <a:ln>
                <a:noFill/>
              </a:ln>
              <a:solidFill>
                <a:srgbClr val="005E6E"/>
              </a:solidFill>
              <a:effectLst/>
              <a:uLnTx/>
              <a:uFillTx/>
              <a:latin typeface="Roboto"/>
              <a:ea typeface="Roboto"/>
              <a:cs typeface="Roboto"/>
              <a:hlinkClick r:id="rId7"/>
            </a:endParaRPr>
          </a:p>
        </p:txBody>
      </p:sp>
      <p:sp>
        <p:nvSpPr>
          <p:cNvPr id="20" name="Secretariat 119">
            <a:extLst>
              <a:ext uri="{FF2B5EF4-FFF2-40B4-BE49-F238E27FC236}">
                <a16:creationId xmlns:a16="http://schemas.microsoft.com/office/drawing/2014/main" id="{9EA944AD-DD46-2543-8365-F6B9C2A0DEE5}"/>
              </a:ext>
            </a:extLst>
          </p:cNvPr>
          <p:cNvSpPr/>
          <p:nvPr/>
        </p:nvSpPr>
        <p:spPr>
          <a:xfrm>
            <a:off x="6332220" y="3886200"/>
            <a:ext cx="2251710" cy="338328"/>
          </a:xfrm>
          <a:prstGeom prst="roundRect">
            <a:avLst>
              <a:gd name="adj" fmla="val 14747"/>
            </a:avLst>
          </a:prstGeom>
          <a:solidFill>
            <a:schemeClr val="bg1"/>
          </a:solidFill>
          <a:ln w="15875">
            <a:solidFill>
              <a:schemeClr val="accent2"/>
            </a:solidFill>
          </a:ln>
        </p:spPr>
        <p:txBody>
          <a:bodyPr wrap="square" lIns="45720" tIns="0" rIns="4572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Administration</a:t>
            </a:r>
          </a:p>
        </p:txBody>
      </p:sp>
      <p:sp>
        <p:nvSpPr>
          <p:cNvPr id="21" name="Secretariat 120">
            <a:extLst>
              <a:ext uri="{FF2B5EF4-FFF2-40B4-BE49-F238E27FC236}">
                <a16:creationId xmlns:a16="http://schemas.microsoft.com/office/drawing/2014/main" id="{DC3AD00C-1463-A935-ADEA-1E5674111E68}"/>
              </a:ext>
            </a:extLst>
          </p:cNvPr>
          <p:cNvSpPr/>
          <p:nvPr/>
        </p:nvSpPr>
        <p:spPr>
          <a:xfrm>
            <a:off x="6332220" y="4315968"/>
            <a:ext cx="2251710" cy="338328"/>
          </a:xfrm>
          <a:prstGeom prst="roundRect">
            <a:avLst>
              <a:gd name="adj" fmla="val 26498"/>
            </a:avLst>
          </a:prstGeom>
          <a:solidFill>
            <a:schemeClr val="bg1"/>
          </a:solidFill>
          <a:ln w="15875">
            <a:solidFill>
              <a:schemeClr val="accent2"/>
            </a:solidFill>
          </a:ln>
        </p:spPr>
        <p:txBody>
          <a:bodyPr wrap="square" lIns="45720" tIns="0" rIns="4572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Authority</a:t>
            </a:r>
          </a:p>
        </p:txBody>
      </p:sp>
      <p:sp>
        <p:nvSpPr>
          <p:cNvPr id="22" name="Secretariat 121">
            <a:extLst>
              <a:ext uri="{FF2B5EF4-FFF2-40B4-BE49-F238E27FC236}">
                <a16:creationId xmlns:a16="http://schemas.microsoft.com/office/drawing/2014/main" id="{FF58F8F0-F899-2AB5-5342-E047E0882F74}"/>
              </a:ext>
            </a:extLst>
          </p:cNvPr>
          <p:cNvSpPr/>
          <p:nvPr/>
        </p:nvSpPr>
        <p:spPr>
          <a:xfrm>
            <a:off x="6332220" y="4745736"/>
            <a:ext cx="2251710" cy="338328"/>
          </a:xfrm>
          <a:prstGeom prst="roundRect">
            <a:avLst>
              <a:gd name="adj" fmla="val 22581"/>
            </a:avLst>
          </a:prstGeom>
          <a:solidFill>
            <a:schemeClr val="bg1"/>
          </a:solidFill>
          <a:ln w="15875">
            <a:solidFill>
              <a:schemeClr val="accent2"/>
            </a:solidFill>
          </a:ln>
        </p:spPr>
        <p:txBody>
          <a:bodyPr wrap="square" lIns="45720" tIns="0" rIns="4572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Public Safety</a:t>
            </a:r>
          </a:p>
        </p:txBody>
      </p:sp>
      <p:sp>
        <p:nvSpPr>
          <p:cNvPr id="23" name="Secretariat 122">
            <a:extLst>
              <a:ext uri="{FF2B5EF4-FFF2-40B4-BE49-F238E27FC236}">
                <a16:creationId xmlns:a16="http://schemas.microsoft.com/office/drawing/2014/main" id="{6F017795-B696-C6B6-65A5-9FEE8DC37473}"/>
              </a:ext>
            </a:extLst>
          </p:cNvPr>
          <p:cNvSpPr/>
          <p:nvPr/>
        </p:nvSpPr>
        <p:spPr>
          <a:xfrm>
            <a:off x="6332220" y="5175504"/>
            <a:ext cx="2251710" cy="338328"/>
          </a:xfrm>
          <a:prstGeom prst="roundRect">
            <a:avLst>
              <a:gd name="adj" fmla="val 22581"/>
            </a:avLst>
          </a:prstGeom>
          <a:solidFill>
            <a:schemeClr val="bg1"/>
          </a:solidFill>
          <a:ln w="15875">
            <a:solidFill>
              <a:schemeClr val="accent2"/>
            </a:solidFill>
          </a:ln>
        </p:spPr>
        <p:txBody>
          <a:bodyPr wrap="square" lIns="45720" tIns="0" rIns="4572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Transportation</a:t>
            </a:r>
          </a:p>
        </p:txBody>
      </p:sp>
      <p:sp>
        <p:nvSpPr>
          <p:cNvPr id="24" name="Analyst 123">
            <a:extLst>
              <a:ext uri="{FF2B5EF4-FFF2-40B4-BE49-F238E27FC236}">
                <a16:creationId xmlns:a16="http://schemas.microsoft.com/office/drawing/2014/main" id="{8F07E9F4-8C02-125F-B4E8-37BD4653652C}"/>
              </a:ext>
            </a:extLst>
          </p:cNvPr>
          <p:cNvSpPr/>
          <p:nvPr/>
        </p:nvSpPr>
        <p:spPr>
          <a:xfrm>
            <a:off x="8949690" y="2697479"/>
            <a:ext cx="2526030" cy="3425025"/>
          </a:xfrm>
          <a:prstGeom prst="roundRect">
            <a:avLst>
              <a:gd name="adj" fmla="val 7000"/>
            </a:avLst>
          </a:prstGeom>
          <a:solidFill>
            <a:srgbClr val="F3F3F3"/>
          </a:solidFill>
          <a:ln>
            <a:noFill/>
          </a:ln>
        </p:spPr>
        <p:txBody>
          <a:bodyPr wrap="square" lIns="137160" tIns="137160" rIns="91440" bIns="45720" rtlCol="0" anchor="t">
            <a:noAutofit/>
          </a:bodyPr>
          <a:lstStyle/>
          <a:p>
            <a:pPr marL="0" marR="0" lvl="0" indent="0" algn="l" defTabSz="914400" rtl="0" eaLnBrk="1" fontAlgn="auto" latinLnBrk="0" hangingPunct="1">
              <a:lnSpc>
                <a:spcPct val="100000"/>
              </a:lnSpc>
              <a:spcBef>
                <a:spcPts val="0"/>
              </a:spcBef>
              <a:spcAft>
                <a:spcPts val="200"/>
              </a:spcAft>
              <a:buClrTx/>
              <a:buSzTx/>
              <a:buFontTx/>
              <a:buNone/>
              <a:tabLst/>
              <a:defRPr/>
            </a:pPr>
            <a:r>
              <a:rPr kumimoji="0" lang="en-US" b="1" i="0" u="none" strike="noStrike" kern="1200" cap="none" spc="0" normalizeH="0" baseline="0" noProof="0">
                <a:ln>
                  <a:noFill/>
                </a:ln>
                <a:solidFill>
                  <a:srgbClr val="005E6E"/>
                </a:solidFill>
                <a:effectLst/>
                <a:uLnTx/>
                <a:uFillTx/>
                <a:latin typeface="Roboto"/>
                <a:ea typeface="Roboto"/>
                <a:cs typeface="Roboto"/>
              </a:rPr>
              <a:t>Marjean </a:t>
            </a:r>
            <a:r>
              <a:rPr kumimoji="0" lang="en-US" b="1" i="0" u="none" strike="noStrike" kern="1200" cap="none" spc="0" normalizeH="0" baseline="0" noProof="0" err="1">
                <a:ln>
                  <a:noFill/>
                </a:ln>
                <a:solidFill>
                  <a:srgbClr val="005E6E"/>
                </a:solidFill>
                <a:effectLst/>
                <a:uLnTx/>
                <a:uFillTx/>
                <a:latin typeface="Roboto"/>
                <a:ea typeface="Roboto"/>
                <a:cs typeface="Roboto"/>
              </a:rPr>
              <a:t>Adarkwa</a:t>
            </a:r>
            <a:endParaRPr lang="en-US" b="1" i="0" u="none" strike="noStrike" kern="1200" cap="none" spc="0" normalizeH="0" baseline="0" noProof="0">
              <a:ln>
                <a:noFill/>
              </a:ln>
              <a:solidFill>
                <a:srgbClr val="005E6E"/>
              </a:solidFill>
              <a:effectLst/>
              <a:uLnTx/>
              <a:uFillTx/>
              <a:latin typeface="Roboto"/>
              <a:ea typeface="Roboto"/>
              <a:cs typeface="Roboto"/>
            </a:endParaRPr>
          </a:p>
          <a:p>
            <a:pPr>
              <a:defRPr/>
            </a:pPr>
            <a:r>
              <a:rPr kumimoji="0" lang="en-US" b="0" i="0" u="sng" strike="noStrike" kern="1200" cap="none" spc="0" normalizeH="0" baseline="0" noProof="0">
                <a:ln>
                  <a:noFill/>
                </a:ln>
                <a:solidFill>
                  <a:srgbClr val="005E6E"/>
                </a:solidFill>
                <a:effectLst/>
                <a:uLnTx/>
                <a:uFillTx/>
                <a:latin typeface="Roboto"/>
                <a:ea typeface="Roboto"/>
                <a:cs typeface="Roboto"/>
                <a:hlinkClick r:id="rId8">
                  <a:extLst>
                    <a:ext uri="{A12FA001-AC4F-418D-AE19-62706E023703}">
                      <ahyp:hlinkClr xmlns:ahyp="http://schemas.microsoft.com/office/drawing/2018/hyperlinkcolor" val="tx"/>
                    </a:ext>
                  </a:extLst>
                </a:hlinkClick>
              </a:rPr>
              <a:t>Marjean.Adarkwa</a:t>
            </a:r>
            <a:br>
              <a:rPr lang="en-US" u="sng">
                <a:solidFill>
                  <a:srgbClr val="005E6E"/>
                </a:solidFill>
                <a:latin typeface="Roboto"/>
                <a:ea typeface="Roboto"/>
                <a:cs typeface="Roboto"/>
                <a:hlinkClick r:id="rId8"/>
              </a:rPr>
            </a:br>
            <a:r>
              <a:rPr kumimoji="0" lang="en-US" b="0" i="0" u="sng" strike="noStrike" kern="1200" cap="none" spc="0" normalizeH="0" baseline="0" noProof="0">
                <a:ln>
                  <a:noFill/>
                </a:ln>
                <a:solidFill>
                  <a:srgbClr val="005E6E"/>
                </a:solidFill>
                <a:effectLst/>
                <a:uLnTx/>
                <a:uFillTx/>
                <a:latin typeface="Roboto"/>
                <a:ea typeface="Roboto"/>
                <a:cs typeface="Roboto"/>
                <a:hlinkClick r:id="rId8">
                  <a:extLst>
                    <a:ext uri="{A12FA001-AC4F-418D-AE19-62706E023703}">
                      <ahyp:hlinkClr xmlns:ahyp="http://schemas.microsoft.com/office/drawing/2018/hyperlinkcolor" val="tx"/>
                    </a:ext>
                  </a:extLst>
                </a:hlinkClick>
              </a:rPr>
              <a:t>@vita.virginia.gov</a:t>
            </a:r>
            <a:endParaRPr lang="en-US" b="0" i="0" u="sng" strike="noStrike" kern="1200" cap="none" spc="0" normalizeH="0" baseline="0" noProof="0">
              <a:ln>
                <a:noFill/>
              </a:ln>
              <a:solidFill>
                <a:srgbClr val="005E6E"/>
              </a:solidFill>
              <a:effectLst/>
              <a:uLnTx/>
              <a:uFillTx/>
              <a:latin typeface="Roboto"/>
              <a:ea typeface="Roboto"/>
              <a:cs typeface="Roboto"/>
              <a:hlinkClick r:id="rId8">
                <a:extLst>
                  <a:ext uri="{A12FA001-AC4F-418D-AE19-62706E023703}">
                    <ahyp:hlinkClr xmlns:ahyp="http://schemas.microsoft.com/office/drawing/2018/hyperlinkcolor" val="tx"/>
                  </a:ext>
                </a:extLst>
              </a:hlinkClick>
            </a:endParaRPr>
          </a:p>
        </p:txBody>
      </p:sp>
      <p:sp>
        <p:nvSpPr>
          <p:cNvPr id="25" name="Secretariat 124">
            <a:extLst>
              <a:ext uri="{FF2B5EF4-FFF2-40B4-BE49-F238E27FC236}">
                <a16:creationId xmlns:a16="http://schemas.microsoft.com/office/drawing/2014/main" id="{8CC25127-5F00-9CE8-110A-192D17A7FD88}"/>
              </a:ext>
            </a:extLst>
          </p:cNvPr>
          <p:cNvSpPr/>
          <p:nvPr/>
        </p:nvSpPr>
        <p:spPr>
          <a:xfrm>
            <a:off x="9086850" y="3886200"/>
            <a:ext cx="2251710" cy="338328"/>
          </a:xfrm>
          <a:prstGeom prst="roundRect">
            <a:avLst>
              <a:gd name="adj" fmla="val 18664"/>
            </a:avLst>
          </a:prstGeom>
          <a:solidFill>
            <a:schemeClr val="bg1"/>
          </a:solidFill>
          <a:ln w="15875">
            <a:solidFill>
              <a:schemeClr val="accent2"/>
            </a:solidFill>
          </a:ln>
        </p:spPr>
        <p:txBody>
          <a:bodyPr wrap="square" lIns="45720" tIns="0" rIns="4572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Executive</a:t>
            </a:r>
          </a:p>
        </p:txBody>
      </p:sp>
      <p:sp>
        <p:nvSpPr>
          <p:cNvPr id="26" name="Secretariat 125">
            <a:extLst>
              <a:ext uri="{FF2B5EF4-FFF2-40B4-BE49-F238E27FC236}">
                <a16:creationId xmlns:a16="http://schemas.microsoft.com/office/drawing/2014/main" id="{A53B54E4-AB57-7771-240F-D3787B0714A9}"/>
              </a:ext>
            </a:extLst>
          </p:cNvPr>
          <p:cNvSpPr/>
          <p:nvPr/>
        </p:nvSpPr>
        <p:spPr>
          <a:xfrm>
            <a:off x="9086850" y="4315968"/>
            <a:ext cx="2251710" cy="677290"/>
          </a:xfrm>
          <a:prstGeom prst="roundRect">
            <a:avLst>
              <a:gd name="adj" fmla="val 26520"/>
            </a:avLst>
          </a:prstGeom>
          <a:solidFill>
            <a:schemeClr val="bg1"/>
          </a:solidFill>
          <a:ln w="15875">
            <a:solidFill>
              <a:schemeClr val="accent2"/>
            </a:solidFill>
          </a:ln>
        </p:spPr>
        <p:txBody>
          <a:bodyPr wrap="square" lIns="45720" tIns="0" rIns="4572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prstClr val="black">
                    <a:lumMod val="90000"/>
                    <a:lumOff val="10000"/>
                  </a:prstClr>
                </a:solidFill>
                <a:effectLst/>
                <a:uLnTx/>
                <a:uFillTx/>
                <a:latin typeface="Roboto"/>
                <a:ea typeface="Roboto"/>
                <a:cs typeface="Roboto"/>
              </a:rPr>
              <a:t>Health and Human Resources</a:t>
            </a:r>
          </a:p>
        </p:txBody>
      </p:sp>
      <p:sp>
        <p:nvSpPr>
          <p:cNvPr id="2" name="Slide Number Placeholder 1">
            <a:extLst>
              <a:ext uri="{FF2B5EF4-FFF2-40B4-BE49-F238E27FC236}">
                <a16:creationId xmlns:a16="http://schemas.microsoft.com/office/drawing/2014/main" id="{50D5C086-0A6B-95E3-1102-87600B631E11}"/>
              </a:ext>
            </a:extLst>
          </p:cNvPr>
          <p:cNvSpPr>
            <a:spLocks noGrp="1"/>
          </p:cNvSpPr>
          <p:nvPr>
            <p:ph type="sldNum" sz="quarter" idx="12"/>
          </p:nvPr>
        </p:nvSpPr>
        <p:spPr/>
        <p:txBody>
          <a:bodyPr/>
          <a:lstStyle/>
          <a:p>
            <a:fld id="{B3F0CCF6-7F1D-1243-94FE-BC32E4D380E0}" type="slidenum">
              <a:rPr lang="en-US" smtClean="0"/>
              <a:t>42</a:t>
            </a:fld>
            <a:endParaRPr lang="en-US"/>
          </a:p>
        </p:txBody>
      </p:sp>
    </p:spTree>
    <p:extLst>
      <p:ext uri="{BB962C8B-B14F-4D97-AF65-F5344CB8AC3E}">
        <p14:creationId xmlns:p14="http://schemas.microsoft.com/office/powerpoint/2010/main" val="390230523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534074-E586-7677-C140-841ECA1318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5F892A-F59F-9926-2036-435F6DEAAC9E}"/>
              </a:ext>
            </a:extLst>
          </p:cNvPr>
          <p:cNvSpPr>
            <a:spLocks noGrp="1"/>
          </p:cNvSpPr>
          <p:nvPr>
            <p:ph type="title"/>
          </p:nvPr>
        </p:nvSpPr>
        <p:spPr/>
        <p:txBody>
          <a:bodyPr/>
          <a:lstStyle/>
          <a:p>
            <a:r>
              <a:rPr lang="en-US"/>
              <a:t>15 Minute Break</a:t>
            </a:r>
          </a:p>
        </p:txBody>
      </p:sp>
      <p:sp>
        <p:nvSpPr>
          <p:cNvPr id="4" name="Slide Number Placeholder 3">
            <a:extLst>
              <a:ext uri="{FF2B5EF4-FFF2-40B4-BE49-F238E27FC236}">
                <a16:creationId xmlns:a16="http://schemas.microsoft.com/office/drawing/2014/main" id="{CF05EB5E-4BC4-1468-AD63-98C3AA8CF97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F0CCF6-7F1D-1243-94FE-BC32E4D380E0}" type="slidenum">
              <a:rPr kumimoji="0" lang="en-US" sz="1200" b="0" i="0" u="none" strike="noStrike" kern="1200" cap="none" spc="0" normalizeH="0" baseline="0" noProof="0" smtClean="0">
                <a:ln>
                  <a:noFill/>
                </a:ln>
                <a:solidFill>
                  <a:srgbClr val="FFFFFF"/>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srgbClr val="FFFFFF"/>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20034268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CB13BA-9D4A-7CA8-797B-3CA65DE5F35D}"/>
              </a:ext>
            </a:extLst>
          </p:cNvPr>
          <p:cNvSpPr>
            <a:spLocks noGrp="1"/>
          </p:cNvSpPr>
          <p:nvPr>
            <p:ph type="ctrTitle"/>
          </p:nvPr>
        </p:nvSpPr>
        <p:spPr/>
        <p:txBody>
          <a:bodyPr/>
          <a:lstStyle/>
          <a:p>
            <a:r>
              <a:rPr lang="en-US"/>
              <a:t>Threat management directorate</a:t>
            </a:r>
          </a:p>
        </p:txBody>
      </p:sp>
      <p:sp>
        <p:nvSpPr>
          <p:cNvPr id="4" name="Text Placeholder 4">
            <a:extLst>
              <a:ext uri="{FF2B5EF4-FFF2-40B4-BE49-F238E27FC236}">
                <a16:creationId xmlns:a16="http://schemas.microsoft.com/office/drawing/2014/main" id="{48084F82-164E-ECB2-9DD1-80BC6546CE37}"/>
              </a:ext>
            </a:extLst>
          </p:cNvPr>
          <p:cNvSpPr txBox="1">
            <a:spLocks/>
          </p:cNvSpPr>
          <p:nvPr/>
        </p:nvSpPr>
        <p:spPr>
          <a:xfrm>
            <a:off x="1070863" y="5139051"/>
            <a:ext cx="5989637" cy="56515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accent3"/>
              </a:buClr>
              <a:buFont typeface="Wingdings" pitchFamily="2" charset="2"/>
              <a:buNone/>
              <a:defRPr sz="2000" b="1" kern="1200">
                <a:solidFill>
                  <a:schemeClr val="accent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Clr>
                <a:schemeClr val="accent3"/>
              </a:buClr>
              <a:buFont typeface="Wingdings" pitchFamily="2" charset="2"/>
              <a:buNone/>
              <a:defRPr sz="1800" kern="1200">
                <a:solidFill>
                  <a:schemeClr val="tx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90000"/>
              </a:lnSpc>
              <a:spcBef>
                <a:spcPts val="500"/>
              </a:spcBef>
              <a:buClr>
                <a:schemeClr val="accent3"/>
              </a:buClr>
              <a:buFont typeface="Wingdings" pitchFamily="2" charset="2"/>
              <a:buNone/>
              <a:defRPr sz="1800" kern="1200">
                <a:solidFill>
                  <a:schemeClr val="tx1"/>
                </a:solidFill>
                <a:latin typeface="Roboto" panose="02000000000000000000" pitchFamily="2" charset="0"/>
                <a:ea typeface="Roboto" panose="02000000000000000000" pitchFamily="2" charset="0"/>
                <a:cs typeface="+mn-cs"/>
              </a:defRPr>
            </a:lvl3pPr>
            <a:lvl4pPr marL="1371600" indent="0" algn="l" defTabSz="914400" rtl="0" eaLnBrk="1" latinLnBrk="0" hangingPunct="1">
              <a:lnSpc>
                <a:spcPct val="90000"/>
              </a:lnSpc>
              <a:spcBef>
                <a:spcPts val="500"/>
              </a:spcBef>
              <a:buClr>
                <a:schemeClr val="accent3"/>
              </a:buClr>
              <a:buFont typeface="Wingdings" pitchFamily="2" charset="2"/>
              <a:buNone/>
              <a:defRPr sz="1800" kern="1200">
                <a:solidFill>
                  <a:schemeClr val="tx1"/>
                </a:solidFill>
                <a:latin typeface="Roboto" panose="02000000000000000000" pitchFamily="2" charset="0"/>
                <a:ea typeface="Roboto" panose="02000000000000000000" pitchFamily="2" charset="0"/>
                <a:cs typeface="+mn-cs"/>
              </a:defRPr>
            </a:lvl4pPr>
            <a:lvl5pPr marL="1828800" indent="0" algn="l" defTabSz="914400" rtl="0" eaLnBrk="1" latinLnBrk="0" hangingPunct="1">
              <a:lnSpc>
                <a:spcPct val="90000"/>
              </a:lnSpc>
              <a:spcBef>
                <a:spcPts val="500"/>
              </a:spcBef>
              <a:buClr>
                <a:schemeClr val="accent3"/>
              </a:buClr>
              <a:buFont typeface="Wingdings" pitchFamily="2" charset="2"/>
              <a:buNone/>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0">
                <a:latin typeface="Roboto"/>
                <a:ea typeface="Roboto"/>
                <a:cs typeface="Roboto"/>
              </a:rPr>
              <a:t>Oct. 7, 2026</a:t>
            </a:r>
          </a:p>
        </p:txBody>
      </p:sp>
    </p:spTree>
    <p:extLst>
      <p:ext uri="{BB962C8B-B14F-4D97-AF65-F5344CB8AC3E}">
        <p14:creationId xmlns:p14="http://schemas.microsoft.com/office/powerpoint/2010/main" val="2514445493"/>
      </p:ext>
    </p:extLst>
  </p:cSld>
  <p:clrMapOvr>
    <a:masterClrMapping/>
  </p:clrMapOvr>
  <p:extLst>
    <p:ext uri="{6950BFC3-D8DA-4A85-94F7-54DA5524770B}">
      <p188:commentRel xmlns:p188="http://schemas.microsoft.com/office/powerpoint/2018/8/main" r:id="rId3"/>
    </p:ext>
  </p:extLs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620400F4-C9F6-C6BE-4919-26FA77C48A34}"/>
              </a:ext>
            </a:extLst>
          </p:cNvPr>
          <p:cNvSpPr>
            <a:spLocks noGrp="1"/>
          </p:cNvSpPr>
          <p:nvPr>
            <p:ph type="title"/>
          </p:nvPr>
        </p:nvSpPr>
        <p:spPr/>
        <p:txBody>
          <a:bodyPr/>
          <a:lstStyle/>
          <a:p>
            <a:r>
              <a:rPr lang="en-US">
                <a:latin typeface="Roboto"/>
                <a:ea typeface="Roboto"/>
                <a:cs typeface="Roboto"/>
              </a:rPr>
              <a:t>Threat management directorate introduction</a:t>
            </a:r>
          </a:p>
        </p:txBody>
      </p:sp>
      <p:sp>
        <p:nvSpPr>
          <p:cNvPr id="9" name="Text Placeholder 8">
            <a:extLst>
              <a:ext uri="{FF2B5EF4-FFF2-40B4-BE49-F238E27FC236}">
                <a16:creationId xmlns:a16="http://schemas.microsoft.com/office/drawing/2014/main" id="{D6E8A910-8C2D-A7BD-CDE4-A89CB63CA737}"/>
              </a:ext>
            </a:extLst>
          </p:cNvPr>
          <p:cNvSpPr>
            <a:spLocks noGrp="1"/>
          </p:cNvSpPr>
          <p:nvPr>
            <p:ph type="body" sz="quarter" idx="16"/>
          </p:nvPr>
        </p:nvSpPr>
        <p:spPr>
          <a:xfrm>
            <a:off x="5382591" y="1751556"/>
            <a:ext cx="4834835" cy="1447800"/>
          </a:xfrm>
        </p:spPr>
        <p:txBody>
          <a:bodyPr vert="horz" lIns="91440" tIns="45720" rIns="91440" bIns="45720" rtlCol="0">
            <a:noAutofit/>
          </a:bodyPr>
          <a:lstStyle/>
          <a:p>
            <a:r>
              <a:rPr lang="en-US">
                <a:latin typeface="Roboto"/>
                <a:ea typeface="Roboto"/>
                <a:cs typeface="Roboto"/>
              </a:rPr>
              <a:t>Dean Johnson</a:t>
            </a:r>
          </a:p>
          <a:p>
            <a:r>
              <a:rPr lang="en-US" sz="1800" b="0">
                <a:latin typeface="Roboto"/>
                <a:ea typeface="Roboto"/>
                <a:cs typeface="Roboto"/>
              </a:rPr>
              <a:t>Director</a:t>
            </a:r>
            <a:br>
              <a:rPr lang="en-US" sz="1800" b="0">
                <a:latin typeface="Roboto"/>
                <a:ea typeface="Roboto"/>
                <a:cs typeface="Roboto"/>
              </a:rPr>
            </a:br>
            <a:endParaRPr lang="en-US" sz="1800" b="0">
              <a:latin typeface="Roboto"/>
              <a:ea typeface="Roboto"/>
              <a:cs typeface="Roboto"/>
            </a:endParaRPr>
          </a:p>
          <a:p>
            <a:r>
              <a:rPr lang="en-US" sz="1800" b="0">
                <a:latin typeface="Roboto"/>
                <a:ea typeface="Roboto"/>
                <a:cs typeface="Roboto"/>
              </a:rPr>
              <a:t>Dean.Johnson@vita.virginia.gov</a:t>
            </a:r>
          </a:p>
        </p:txBody>
      </p:sp>
      <p:sp>
        <p:nvSpPr>
          <p:cNvPr id="5" name="Text Placeholder 4">
            <a:extLst>
              <a:ext uri="{FF2B5EF4-FFF2-40B4-BE49-F238E27FC236}">
                <a16:creationId xmlns:a16="http://schemas.microsoft.com/office/drawing/2014/main" id="{C6C32AC1-D7C9-0FC1-3CAD-28385AEDFC61}"/>
              </a:ext>
            </a:extLst>
          </p:cNvPr>
          <p:cNvSpPr>
            <a:spLocks noGrp="1"/>
          </p:cNvSpPr>
          <p:nvPr>
            <p:ph type="body" sz="quarter" idx="15"/>
          </p:nvPr>
        </p:nvSpPr>
        <p:spPr>
          <a:xfrm>
            <a:off x="2945007" y="4057649"/>
            <a:ext cx="3564002" cy="1458238"/>
          </a:xfrm>
        </p:spPr>
        <p:txBody>
          <a:bodyPr vert="horz" lIns="91440" tIns="45720" rIns="91440" bIns="45720" rtlCol="0">
            <a:noAutofit/>
          </a:bodyPr>
          <a:lstStyle/>
          <a:p>
            <a:r>
              <a:rPr lang="en-US">
                <a:latin typeface="Roboto"/>
                <a:ea typeface="Roboto"/>
                <a:cs typeface="Roboto"/>
              </a:rPr>
              <a:t>Kathy Bortle</a:t>
            </a:r>
            <a:endParaRPr lang="en-US">
              <a:cs typeface="Roboto" panose="02000000000000000000" pitchFamily="2" charset="0"/>
            </a:endParaRPr>
          </a:p>
          <a:p>
            <a:r>
              <a:rPr lang="en-US" sz="1800" b="0">
                <a:latin typeface="Roboto"/>
                <a:ea typeface="Roboto"/>
                <a:cs typeface="Roboto"/>
              </a:rPr>
              <a:t>Threat intel and vulnerability management manager</a:t>
            </a:r>
            <a:endParaRPr lang="en-US">
              <a:cs typeface="Roboto"/>
            </a:endParaRPr>
          </a:p>
          <a:p>
            <a:endParaRPr lang="en-US">
              <a:cs typeface="Roboto"/>
            </a:endParaRPr>
          </a:p>
          <a:p>
            <a:r>
              <a:rPr lang="en-US" sz="1800" b="0">
                <a:latin typeface="Roboto"/>
                <a:ea typeface="Roboto"/>
                <a:cs typeface="Roboto"/>
              </a:rPr>
              <a:t>Kathy.Bortle@vita.virginia.gov</a:t>
            </a:r>
          </a:p>
          <a:p>
            <a:endParaRPr lang="en-US"/>
          </a:p>
        </p:txBody>
      </p:sp>
      <p:sp>
        <p:nvSpPr>
          <p:cNvPr id="3" name="Text Placeholder 2">
            <a:extLst>
              <a:ext uri="{FF2B5EF4-FFF2-40B4-BE49-F238E27FC236}">
                <a16:creationId xmlns:a16="http://schemas.microsoft.com/office/drawing/2014/main" id="{0C7AEE2D-DD74-E838-233C-97A3A50DC55A}"/>
              </a:ext>
            </a:extLst>
          </p:cNvPr>
          <p:cNvSpPr>
            <a:spLocks noGrp="1"/>
          </p:cNvSpPr>
          <p:nvPr>
            <p:ph type="body" sz="quarter" idx="19"/>
          </p:nvPr>
        </p:nvSpPr>
        <p:spPr>
          <a:xfrm>
            <a:off x="7979344" y="4092266"/>
            <a:ext cx="3491864" cy="1447800"/>
          </a:xfrm>
        </p:spPr>
        <p:txBody>
          <a:bodyPr vert="horz" lIns="91440" tIns="45720" rIns="91440" bIns="45720" rtlCol="0">
            <a:noAutofit/>
          </a:bodyPr>
          <a:lstStyle/>
          <a:p>
            <a:r>
              <a:rPr lang="en-US">
                <a:latin typeface="Roboto"/>
                <a:ea typeface="Roboto"/>
                <a:cs typeface="Roboto"/>
              </a:rPr>
              <a:t>Scott Brinkley</a:t>
            </a:r>
          </a:p>
          <a:p>
            <a:r>
              <a:rPr lang="en-US" sz="1800" b="0">
                <a:latin typeface="Roboto"/>
                <a:ea typeface="Roboto"/>
                <a:cs typeface="Roboto"/>
              </a:rPr>
              <a:t>Incident response manager</a:t>
            </a:r>
          </a:p>
          <a:p>
            <a:endParaRPr lang="en-US">
              <a:cs typeface="Roboto"/>
            </a:endParaRPr>
          </a:p>
          <a:p>
            <a:r>
              <a:rPr lang="en-US" sz="1800" b="0">
                <a:latin typeface="Roboto"/>
                <a:ea typeface="Roboto"/>
                <a:cs typeface="Roboto"/>
              </a:rPr>
              <a:t>Scott.Brinkley@vita.virginia.gov</a:t>
            </a:r>
          </a:p>
          <a:p>
            <a:endParaRPr lang="en-US"/>
          </a:p>
        </p:txBody>
      </p:sp>
      <p:sp>
        <p:nvSpPr>
          <p:cNvPr id="2" name="Slide Number Placeholder 1">
            <a:extLst>
              <a:ext uri="{FF2B5EF4-FFF2-40B4-BE49-F238E27FC236}">
                <a16:creationId xmlns:a16="http://schemas.microsoft.com/office/drawing/2014/main" id="{988315B2-C3AC-9095-2D1A-8BDDEE4F0064}"/>
              </a:ext>
            </a:extLst>
          </p:cNvPr>
          <p:cNvSpPr>
            <a:spLocks noGrp="1"/>
          </p:cNvSpPr>
          <p:nvPr>
            <p:ph type="sldNum" sz="quarter" idx="12"/>
          </p:nvPr>
        </p:nvSpPr>
        <p:spPr/>
        <p:txBody>
          <a:bodyPr/>
          <a:lstStyle/>
          <a:p>
            <a:fld id="{B1931D4F-CF53-CD4B-B7F2-E7F0327AAA3C}" type="slidenum">
              <a:rPr lang="en-US" smtClean="0"/>
              <a:pPr/>
              <a:t>45</a:t>
            </a:fld>
            <a:endParaRPr lang="en-US"/>
          </a:p>
        </p:txBody>
      </p:sp>
      <p:pic>
        <p:nvPicPr>
          <p:cNvPr id="12" name="Picture Placeholder 17">
            <a:extLst>
              <a:ext uri="{FF2B5EF4-FFF2-40B4-BE49-F238E27FC236}">
                <a16:creationId xmlns:a16="http://schemas.microsoft.com/office/drawing/2014/main" id="{289DA196-5B8A-13D6-BA84-F8EDA6D0AFDC}"/>
              </a:ext>
              <a:ext uri="{C183D7F6-B498-43B3-948B-1728B52AA6E4}">
                <adec:decorative xmlns:adec="http://schemas.microsoft.com/office/drawing/2017/decorative" val="1"/>
              </a:ext>
            </a:extLst>
          </p:cNvPr>
          <p:cNvPicPr>
            <a:picLocks noGrp="1" noChangeAspect="1"/>
          </p:cNvPicPr>
          <p:nvPr>
            <p:ph type="pic" sz="quarter" idx="13"/>
          </p:nvPr>
        </p:nvPicPr>
        <p:blipFill>
          <a:blip r:embed="rId3"/>
          <a:srcRect t="4297" b="4297"/>
          <a:stretch>
            <a:fillRect/>
          </a:stretch>
        </p:blipFill>
        <p:spPr>
          <a:xfrm>
            <a:off x="3735457" y="1747044"/>
            <a:ext cx="1450188" cy="1325563"/>
          </a:xfrm>
          <a:prstGeom prst="rect">
            <a:avLst/>
          </a:prstGeom>
        </p:spPr>
      </p:pic>
      <p:pic>
        <p:nvPicPr>
          <p:cNvPr id="13" name="Picture Placeholder 11">
            <a:extLst>
              <a:ext uri="{FF2B5EF4-FFF2-40B4-BE49-F238E27FC236}">
                <a16:creationId xmlns:a16="http://schemas.microsoft.com/office/drawing/2014/main" id="{ADD56CF1-B1AB-D453-E487-09D54251D667}"/>
              </a:ext>
              <a:ext uri="{C183D7F6-B498-43B3-948B-1728B52AA6E4}">
                <adec:decorative xmlns:adec="http://schemas.microsoft.com/office/drawing/2017/decorative" val="1"/>
              </a:ext>
            </a:extLst>
          </p:cNvPr>
          <p:cNvPicPr>
            <a:picLocks noGrp="1" noChangeAspect="1"/>
          </p:cNvPicPr>
          <p:nvPr>
            <p:ph type="pic" sz="quarter" idx="14"/>
          </p:nvPr>
        </p:nvPicPr>
        <p:blipFill>
          <a:blip r:embed="rId4"/>
          <a:srcRect l="14421" r="14421"/>
          <a:stretch>
            <a:fillRect/>
          </a:stretch>
        </p:blipFill>
        <p:spPr>
          <a:xfrm>
            <a:off x="953300" y="4058284"/>
            <a:ext cx="1827999" cy="1447166"/>
          </a:xfrm>
          <a:prstGeom prst="rect">
            <a:avLst/>
          </a:prstGeom>
        </p:spPr>
      </p:pic>
      <p:pic>
        <p:nvPicPr>
          <p:cNvPr id="14" name="Picture Placeholder 13">
            <a:extLst>
              <a:ext uri="{FF2B5EF4-FFF2-40B4-BE49-F238E27FC236}">
                <a16:creationId xmlns:a16="http://schemas.microsoft.com/office/drawing/2014/main" id="{CCD93FCB-74E8-13DC-6E98-36502395B555}"/>
              </a:ext>
              <a:ext uri="{C183D7F6-B498-43B3-948B-1728B52AA6E4}">
                <adec:decorative xmlns:adec="http://schemas.microsoft.com/office/drawing/2017/decorative" val="1"/>
              </a:ext>
            </a:extLst>
          </p:cNvPr>
          <p:cNvPicPr>
            <a:picLocks noChangeAspect="1"/>
          </p:cNvPicPr>
          <p:nvPr/>
        </p:nvPicPr>
        <p:blipFill>
          <a:blip r:embed="rId5"/>
          <a:srcRect t="3429" b="3429"/>
          <a:stretch>
            <a:fillRect/>
          </a:stretch>
        </p:blipFill>
        <p:spPr>
          <a:xfrm>
            <a:off x="6390258" y="4088965"/>
            <a:ext cx="1482981" cy="1332672"/>
          </a:xfrm>
          <a:prstGeom prst="rect">
            <a:avLst/>
          </a:prstGeom>
        </p:spPr>
      </p:pic>
    </p:spTree>
    <p:extLst>
      <p:ext uri="{BB962C8B-B14F-4D97-AF65-F5344CB8AC3E}">
        <p14:creationId xmlns:p14="http://schemas.microsoft.com/office/powerpoint/2010/main" val="1945175033"/>
      </p:ext>
    </p:extLst>
  </p:cSld>
  <p:clrMapOvr>
    <a:masterClrMapping/>
  </p:clrMapOvr>
  <p:extLst>
    <p:ext uri="{6950BFC3-D8DA-4A85-94F7-54DA5524770B}">
      <p188:commentRel xmlns:p188="http://schemas.microsoft.com/office/powerpoint/2018/8/main" r:id="rId2"/>
    </p:ext>
  </p:extLs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DCAC10-23CD-1FEB-3C8D-8C2F849B1085}"/>
              </a:ext>
            </a:extLst>
          </p:cNvPr>
          <p:cNvSpPr>
            <a:spLocks noGrp="1"/>
          </p:cNvSpPr>
          <p:nvPr>
            <p:ph type="title"/>
          </p:nvPr>
        </p:nvSpPr>
        <p:spPr/>
        <p:txBody>
          <a:bodyPr/>
          <a:lstStyle/>
          <a:p>
            <a:r>
              <a:rPr lang="en-US"/>
              <a:t>Threat management directorate responsibilities</a:t>
            </a:r>
          </a:p>
        </p:txBody>
      </p:sp>
      <p:sp>
        <p:nvSpPr>
          <p:cNvPr id="3" name="Content Placeholder 2">
            <a:extLst>
              <a:ext uri="{FF2B5EF4-FFF2-40B4-BE49-F238E27FC236}">
                <a16:creationId xmlns:a16="http://schemas.microsoft.com/office/drawing/2014/main" id="{225E9C0B-498B-8D39-877C-09C65AD899D2}"/>
              </a:ext>
            </a:extLst>
          </p:cNvPr>
          <p:cNvSpPr>
            <a:spLocks noGrp="1"/>
          </p:cNvSpPr>
          <p:nvPr>
            <p:ph idx="1"/>
          </p:nvPr>
        </p:nvSpPr>
        <p:spPr>
          <a:xfrm>
            <a:off x="838200" y="1825625"/>
            <a:ext cx="10770704" cy="4351338"/>
          </a:xfrm>
        </p:spPr>
        <p:txBody>
          <a:bodyPr vert="horz" lIns="91440" tIns="45720" rIns="91440" bIns="45720" rtlCol="0">
            <a:noAutofit/>
          </a:bodyPr>
          <a:lstStyle/>
          <a:p>
            <a:pPr marL="0" indent="0">
              <a:lnSpc>
                <a:spcPct val="100000"/>
              </a:lnSpc>
              <a:buNone/>
            </a:pPr>
            <a:r>
              <a:rPr lang="en-US" sz="2400">
                <a:latin typeface="Roboto"/>
                <a:ea typeface="Roboto"/>
                <a:cs typeface="Roboto"/>
              </a:rPr>
              <a:t>The VITA CSRM threat management directorate has the following responsibilities:</a:t>
            </a:r>
          </a:p>
          <a:p>
            <a:pPr lvl="1">
              <a:lnSpc>
                <a:spcPct val="150000"/>
              </a:lnSpc>
              <a:buFont typeface="Arial" panose="020B0604020202020204" pitchFamily="34" charset="0"/>
              <a:buChar char="•"/>
            </a:pPr>
            <a:r>
              <a:rPr lang="en-US" sz="2000">
                <a:solidFill>
                  <a:schemeClr val="bg2">
                    <a:lumMod val="10000"/>
                  </a:schemeClr>
                </a:solidFill>
                <a:latin typeface="Roboto"/>
                <a:ea typeface="Roboto"/>
                <a:cs typeface="Roboto"/>
              </a:rPr>
              <a:t>Incident response</a:t>
            </a:r>
          </a:p>
          <a:p>
            <a:pPr lvl="1">
              <a:lnSpc>
                <a:spcPct val="150000"/>
              </a:lnSpc>
              <a:buFont typeface="Arial" panose="020B0604020202020204" pitchFamily="34" charset="0"/>
              <a:buChar char="•"/>
            </a:pPr>
            <a:r>
              <a:rPr lang="en-US" sz="2000">
                <a:solidFill>
                  <a:schemeClr val="bg2">
                    <a:lumMod val="10000"/>
                  </a:schemeClr>
                </a:solidFill>
                <a:latin typeface="Roboto"/>
                <a:ea typeface="Roboto"/>
                <a:cs typeface="Roboto"/>
              </a:rPr>
              <a:t>Digital forensics</a:t>
            </a:r>
          </a:p>
          <a:p>
            <a:pPr lvl="1">
              <a:lnSpc>
                <a:spcPct val="150000"/>
              </a:lnSpc>
              <a:buFont typeface="Arial" panose="020B0604020202020204" pitchFamily="34" charset="0"/>
              <a:buChar char="•"/>
            </a:pPr>
            <a:r>
              <a:rPr lang="en-US" sz="2000">
                <a:solidFill>
                  <a:schemeClr val="bg2">
                    <a:lumMod val="10000"/>
                  </a:schemeClr>
                </a:solidFill>
                <a:latin typeface="Roboto"/>
                <a:ea typeface="Roboto"/>
                <a:cs typeface="Roboto"/>
              </a:rPr>
              <a:t>Threat intelligence</a:t>
            </a:r>
          </a:p>
          <a:p>
            <a:pPr lvl="1">
              <a:lnSpc>
                <a:spcPct val="150000"/>
              </a:lnSpc>
              <a:buFont typeface="Arial" panose="020B0604020202020204" pitchFamily="34" charset="0"/>
              <a:buChar char="•"/>
            </a:pPr>
            <a:r>
              <a:rPr lang="en-US" sz="2000">
                <a:solidFill>
                  <a:schemeClr val="bg2">
                    <a:lumMod val="10000"/>
                  </a:schemeClr>
                </a:solidFill>
                <a:latin typeface="Roboto"/>
                <a:ea typeface="Roboto"/>
                <a:cs typeface="Roboto"/>
              </a:rPr>
              <a:t>Vulnerability management</a:t>
            </a:r>
          </a:p>
          <a:p>
            <a:endParaRPr lang="en-US"/>
          </a:p>
        </p:txBody>
      </p:sp>
      <p:sp>
        <p:nvSpPr>
          <p:cNvPr id="4" name="Slide Number Placeholder 3">
            <a:extLst>
              <a:ext uri="{FF2B5EF4-FFF2-40B4-BE49-F238E27FC236}">
                <a16:creationId xmlns:a16="http://schemas.microsoft.com/office/drawing/2014/main" id="{A9D5AC3F-742A-3886-B5E7-C40F89DFB6AD}"/>
              </a:ext>
            </a:extLst>
          </p:cNvPr>
          <p:cNvSpPr>
            <a:spLocks noGrp="1"/>
          </p:cNvSpPr>
          <p:nvPr>
            <p:ph type="sldNum" sz="quarter" idx="12"/>
          </p:nvPr>
        </p:nvSpPr>
        <p:spPr/>
        <p:txBody>
          <a:bodyPr/>
          <a:lstStyle/>
          <a:p>
            <a:fld id="{B3F0CCF6-7F1D-1243-94FE-BC32E4D380E0}" type="slidenum">
              <a:rPr lang="en-US" smtClean="0"/>
              <a:t>46</a:t>
            </a:fld>
            <a:endParaRPr lang="en-US"/>
          </a:p>
        </p:txBody>
      </p:sp>
    </p:spTree>
    <p:extLst>
      <p:ext uri="{BB962C8B-B14F-4D97-AF65-F5344CB8AC3E}">
        <p14:creationId xmlns:p14="http://schemas.microsoft.com/office/powerpoint/2010/main" val="2110049943"/>
      </p:ext>
    </p:extLst>
  </p:cSld>
  <p:clrMapOvr>
    <a:masterClrMapping/>
  </p:clrMapOvr>
  <p:extLst>
    <p:ext uri="{6950BFC3-D8DA-4A85-94F7-54DA5524770B}">
      <p188:commentRel xmlns:p188="http://schemas.microsoft.com/office/powerpoint/2018/8/main" r:id="rId2"/>
    </p:ext>
  </p:extLs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FE0F33-EDBE-74B1-C9BB-F67779B0015B}"/>
              </a:ext>
            </a:extLst>
          </p:cNvPr>
          <p:cNvSpPr>
            <a:spLocks noGrp="1"/>
          </p:cNvSpPr>
          <p:nvPr>
            <p:ph type="title"/>
          </p:nvPr>
        </p:nvSpPr>
        <p:spPr>
          <a:xfrm>
            <a:off x="658246" y="1700639"/>
            <a:ext cx="6520767" cy="3464747"/>
          </a:xfrm>
        </p:spPr>
        <p:txBody>
          <a:bodyPr/>
          <a:lstStyle/>
          <a:p>
            <a:r>
              <a:rPr lang="en-US">
                <a:latin typeface="Roboto"/>
                <a:ea typeface="Roboto"/>
                <a:cs typeface="Roboto"/>
              </a:rPr>
              <a:t>Digital forensics </a:t>
            </a:r>
            <a:br>
              <a:rPr lang="en-US"/>
            </a:br>
            <a:r>
              <a:rPr lang="en-US">
                <a:latin typeface="Roboto"/>
                <a:ea typeface="Roboto"/>
                <a:cs typeface="Roboto"/>
              </a:rPr>
              <a:t>and incident response</a:t>
            </a:r>
          </a:p>
        </p:txBody>
      </p:sp>
    </p:spTree>
    <p:extLst>
      <p:ext uri="{BB962C8B-B14F-4D97-AF65-F5344CB8AC3E}">
        <p14:creationId xmlns:p14="http://schemas.microsoft.com/office/powerpoint/2010/main" val="138817067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E4D254-5E99-B251-FD37-02E872FBF810}"/>
              </a:ext>
            </a:extLst>
          </p:cNvPr>
          <p:cNvSpPr>
            <a:spLocks noGrp="1"/>
          </p:cNvSpPr>
          <p:nvPr>
            <p:ph type="title"/>
          </p:nvPr>
        </p:nvSpPr>
        <p:spPr/>
        <p:txBody>
          <a:bodyPr/>
          <a:lstStyle/>
          <a:p>
            <a:r>
              <a:rPr lang="en-US">
                <a:latin typeface="Roboto"/>
                <a:ea typeface="Roboto"/>
                <a:cs typeface="Roboto"/>
              </a:rPr>
              <a:t>2026 accomplishments</a:t>
            </a:r>
            <a:endParaRPr lang="en-US"/>
          </a:p>
        </p:txBody>
      </p:sp>
      <p:grpSp>
        <p:nvGrpSpPr>
          <p:cNvPr id="14" name="Group 13">
            <a:extLst>
              <a:ext uri="{FF2B5EF4-FFF2-40B4-BE49-F238E27FC236}">
                <a16:creationId xmlns:a16="http://schemas.microsoft.com/office/drawing/2014/main" id="{7E5D3061-F09B-8200-9C4D-FEF175543EAC}"/>
              </a:ext>
              <a:ext uri="{C183D7F6-B498-43B3-948B-1728B52AA6E4}">
                <adec:decorative xmlns:adec="http://schemas.microsoft.com/office/drawing/2017/decorative" val="1"/>
              </a:ext>
            </a:extLst>
          </p:cNvPr>
          <p:cNvGrpSpPr/>
          <p:nvPr/>
        </p:nvGrpSpPr>
        <p:grpSpPr>
          <a:xfrm>
            <a:off x="297337" y="1592602"/>
            <a:ext cx="11551920" cy="4313872"/>
            <a:chOff x="320040" y="1272064"/>
            <a:chExt cx="11551920" cy="4313872"/>
          </a:xfrm>
        </p:grpSpPr>
        <p:grpSp>
          <p:nvGrpSpPr>
            <p:cNvPr id="5" name="Group 4">
              <a:extLst>
                <a:ext uri="{FF2B5EF4-FFF2-40B4-BE49-F238E27FC236}">
                  <a16:creationId xmlns:a16="http://schemas.microsoft.com/office/drawing/2014/main" id="{9291B7FD-0D11-5970-3101-0D95DC0F30B6}"/>
                </a:ext>
              </a:extLst>
            </p:cNvPr>
            <p:cNvGrpSpPr/>
            <p:nvPr/>
          </p:nvGrpSpPr>
          <p:grpSpPr>
            <a:xfrm>
              <a:off x="320040" y="1272064"/>
              <a:ext cx="11551920" cy="4313872"/>
              <a:chOff x="289560" y="1844040"/>
              <a:chExt cx="11551920" cy="4313872"/>
            </a:xfrm>
          </p:grpSpPr>
          <p:grpSp>
            <p:nvGrpSpPr>
              <p:cNvPr id="6" name="Group 5">
                <a:extLst>
                  <a:ext uri="{FF2B5EF4-FFF2-40B4-BE49-F238E27FC236}">
                    <a16:creationId xmlns:a16="http://schemas.microsoft.com/office/drawing/2014/main" id="{EF6859DA-FAE7-7F53-1EC7-42A6524559E3}"/>
                  </a:ext>
                </a:extLst>
              </p:cNvPr>
              <p:cNvGrpSpPr/>
              <p:nvPr userDrawn="1"/>
            </p:nvGrpSpPr>
            <p:grpSpPr>
              <a:xfrm>
                <a:off x="289560" y="1844040"/>
                <a:ext cx="11551920" cy="4313872"/>
                <a:chOff x="289560" y="1844040"/>
                <a:chExt cx="11551920" cy="4313872"/>
              </a:xfrm>
            </p:grpSpPr>
            <p:sp>
              <p:nvSpPr>
                <p:cNvPr id="9" name="Rectangle 8">
                  <a:extLst>
                    <a:ext uri="{FF2B5EF4-FFF2-40B4-BE49-F238E27FC236}">
                      <a16:creationId xmlns:a16="http://schemas.microsoft.com/office/drawing/2014/main" id="{4C1B02DB-231C-6839-64FC-397BB3BFF4DD}"/>
                    </a:ext>
                  </a:extLst>
                </p:cNvPr>
                <p:cNvSpPr/>
                <p:nvPr userDrawn="1"/>
              </p:nvSpPr>
              <p:spPr>
                <a:xfrm>
                  <a:off x="289560" y="1844040"/>
                  <a:ext cx="11551920" cy="4313872"/>
                </a:xfrm>
                <a:prstGeom prst="rect">
                  <a:avLst/>
                </a:prstGeom>
                <a:gradFill flip="none" rotWithShape="1">
                  <a:gsLst>
                    <a:gs pos="3000">
                      <a:schemeClr val="accent2"/>
                    </a:gs>
                    <a:gs pos="29000">
                      <a:srgbClr val="318FA5"/>
                    </a:gs>
                    <a:gs pos="74000">
                      <a:schemeClr val="accent1"/>
                    </a:gs>
                    <a:gs pos="100000">
                      <a:schemeClr val="tx2"/>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10" name="Rectangle 9">
                  <a:extLst>
                    <a:ext uri="{FF2B5EF4-FFF2-40B4-BE49-F238E27FC236}">
                      <a16:creationId xmlns:a16="http://schemas.microsoft.com/office/drawing/2014/main" id="{8F515C12-A2F7-4EC3-7A4A-20C45D69FDEC}"/>
                    </a:ext>
                  </a:extLst>
                </p:cNvPr>
                <p:cNvSpPr/>
                <p:nvPr userDrawn="1"/>
              </p:nvSpPr>
              <p:spPr>
                <a:xfrm>
                  <a:off x="495141" y="1992789"/>
                  <a:ext cx="11140757" cy="4016374"/>
                </a:xfrm>
                <a:prstGeom prst="rect">
                  <a:avLst/>
                </a:prstGeom>
                <a:noFill/>
                <a:ln w="25400">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grpSp>
          <p:cxnSp>
            <p:nvCxnSpPr>
              <p:cNvPr id="7" name="Straight Connector 6">
                <a:extLst>
                  <a:ext uri="{FF2B5EF4-FFF2-40B4-BE49-F238E27FC236}">
                    <a16:creationId xmlns:a16="http://schemas.microsoft.com/office/drawing/2014/main" id="{A0E1C842-E766-9A39-8D7D-528455B48070}"/>
                  </a:ext>
                </a:extLst>
              </p:cNvPr>
              <p:cNvCxnSpPr/>
              <p:nvPr userDrawn="1"/>
            </p:nvCxnSpPr>
            <p:spPr>
              <a:xfrm>
                <a:off x="4221480" y="1992789"/>
                <a:ext cx="0" cy="4016374"/>
              </a:xfrm>
              <a:prstGeom prst="line">
                <a:avLst/>
              </a:prstGeom>
              <a:ln w="25400">
                <a:solidFill>
                  <a:schemeClr val="bg2"/>
                </a:solidFill>
              </a:ln>
            </p:spPr>
            <p:style>
              <a:lnRef idx="2">
                <a:schemeClr val="accent1"/>
              </a:lnRef>
              <a:fillRef idx="0">
                <a:schemeClr val="accent1"/>
              </a:fillRef>
              <a:effectRef idx="1">
                <a:schemeClr val="accent1"/>
              </a:effectRef>
              <a:fontRef idx="minor">
                <a:schemeClr val="tx1"/>
              </a:fontRef>
            </p:style>
          </p:cxnSp>
          <p:cxnSp>
            <p:nvCxnSpPr>
              <p:cNvPr id="8" name="Straight Connector 7">
                <a:extLst>
                  <a:ext uri="{FF2B5EF4-FFF2-40B4-BE49-F238E27FC236}">
                    <a16:creationId xmlns:a16="http://schemas.microsoft.com/office/drawing/2014/main" id="{EE97849A-513D-25FC-D922-AD3CE00A8741}"/>
                  </a:ext>
                </a:extLst>
              </p:cNvPr>
              <p:cNvCxnSpPr/>
              <p:nvPr userDrawn="1"/>
            </p:nvCxnSpPr>
            <p:spPr>
              <a:xfrm>
                <a:off x="7970520" y="1992789"/>
                <a:ext cx="0" cy="4016374"/>
              </a:xfrm>
              <a:prstGeom prst="line">
                <a:avLst/>
              </a:prstGeom>
              <a:ln w="25400">
                <a:solidFill>
                  <a:schemeClr val="bg2"/>
                </a:solidFill>
              </a:ln>
            </p:spPr>
            <p:style>
              <a:lnRef idx="2">
                <a:schemeClr val="accent1"/>
              </a:lnRef>
              <a:fillRef idx="0">
                <a:schemeClr val="accent1"/>
              </a:fillRef>
              <a:effectRef idx="1">
                <a:schemeClr val="accent1"/>
              </a:effectRef>
              <a:fontRef idx="minor">
                <a:schemeClr val="tx1"/>
              </a:fontRef>
            </p:style>
          </p:cxnSp>
        </p:grpSp>
        <p:sp>
          <p:nvSpPr>
            <p:cNvPr id="11" name="Text Placeholder 28">
              <a:extLst>
                <a:ext uri="{FF2B5EF4-FFF2-40B4-BE49-F238E27FC236}">
                  <a16:creationId xmlns:a16="http://schemas.microsoft.com/office/drawing/2014/main" id="{7746E088-B43F-4A4C-1F4A-4C5777D6035A}"/>
                </a:ext>
              </a:extLst>
            </p:cNvPr>
            <p:cNvSpPr txBox="1">
              <a:spLocks/>
            </p:cNvSpPr>
            <p:nvPr/>
          </p:nvSpPr>
          <p:spPr>
            <a:xfrm>
              <a:off x="868680" y="1621949"/>
              <a:ext cx="2879725" cy="838835"/>
            </a:xfrm>
            <a:prstGeom prst="rect">
              <a:avLst/>
            </a:prstGeom>
          </p:spPr>
          <p:txBody>
            <a:bodyPr lIns="91440" tIns="45720" rIns="91440" bIns="45720" anchor="t"/>
            <a:lstStyle>
              <a:lvl1pPr marL="0" indent="0" algn="ctr" defTabSz="914400" rtl="0" eaLnBrk="1" latinLnBrk="0" hangingPunct="1">
                <a:lnSpc>
                  <a:spcPct val="90000"/>
                </a:lnSpc>
                <a:spcBef>
                  <a:spcPts val="1000"/>
                </a:spcBef>
                <a:buClr>
                  <a:schemeClr val="accent3"/>
                </a:buClr>
                <a:buFont typeface="Wingdings" pitchFamily="2" charset="2"/>
                <a:buNone/>
                <a:defRPr sz="2400" b="1"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920075"/>
                </a:buClr>
                <a:buSzTx/>
                <a:buFont typeface="Wingdings" pitchFamily="2" charset="2"/>
                <a:buNone/>
                <a:tabLst/>
                <a:defRPr/>
              </a:pPr>
              <a:r>
                <a:rPr kumimoji="0" lang="en-US" sz="2400" b="1" i="0" u="none" strike="noStrike" kern="1200" cap="none" spc="0" normalizeH="0" baseline="0" noProof="0">
                  <a:ln>
                    <a:noFill/>
                  </a:ln>
                  <a:solidFill>
                    <a:srgbClr val="FFFFFF"/>
                  </a:solidFill>
                  <a:effectLst/>
                  <a:uLnTx/>
                  <a:uFillTx/>
                  <a:latin typeface="Roboto"/>
                  <a:ea typeface="Roboto"/>
                  <a:cs typeface="Roboto"/>
                </a:rPr>
                <a:t>Incident </a:t>
              </a:r>
              <a:r>
                <a:rPr lang="en-US">
                  <a:solidFill>
                    <a:srgbClr val="FFFFFF"/>
                  </a:solidFill>
                  <a:latin typeface="Roboto"/>
                  <a:ea typeface="Roboto"/>
                  <a:cs typeface="Roboto"/>
                </a:rPr>
                <a:t>response</a:t>
              </a:r>
              <a:endParaRPr kumimoji="0" lang="en-US" sz="2400" b="1"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mn-cs"/>
              </a:endParaRPr>
            </a:p>
          </p:txBody>
        </p:sp>
        <p:sp>
          <p:nvSpPr>
            <p:cNvPr id="12" name="Text Placeholder 28">
              <a:extLst>
                <a:ext uri="{FF2B5EF4-FFF2-40B4-BE49-F238E27FC236}">
                  <a16:creationId xmlns:a16="http://schemas.microsoft.com/office/drawing/2014/main" id="{E03F4A63-49AE-5A2A-95C7-6AB321A61659}"/>
                </a:ext>
              </a:extLst>
            </p:cNvPr>
            <p:cNvSpPr txBox="1">
              <a:spLocks/>
            </p:cNvSpPr>
            <p:nvPr/>
          </p:nvSpPr>
          <p:spPr>
            <a:xfrm>
              <a:off x="4755516" y="1621949"/>
              <a:ext cx="2879725" cy="838835"/>
            </a:xfrm>
            <a:prstGeom prst="rect">
              <a:avLst/>
            </a:prstGeom>
          </p:spPr>
          <p:txBody>
            <a:bodyPr lIns="91440" tIns="45720" rIns="91440" bIns="45720" anchor="t"/>
            <a:lstStyle>
              <a:lvl1pPr marL="0" indent="0" algn="ctr" defTabSz="914400" rtl="0" eaLnBrk="1" latinLnBrk="0" hangingPunct="1">
                <a:lnSpc>
                  <a:spcPct val="90000"/>
                </a:lnSpc>
                <a:spcBef>
                  <a:spcPts val="1000"/>
                </a:spcBef>
                <a:buClr>
                  <a:schemeClr val="accent3"/>
                </a:buClr>
                <a:buFont typeface="Wingdings" pitchFamily="2" charset="2"/>
                <a:buNone/>
                <a:defRPr sz="2400" b="1"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920075"/>
                </a:buClr>
                <a:buSzTx/>
                <a:buFont typeface="Wingdings" pitchFamily="2" charset="2"/>
                <a:buNone/>
                <a:tabLst/>
                <a:defRPr/>
              </a:pPr>
              <a:r>
                <a:rPr kumimoji="0" lang="en-US" sz="2400" b="1" i="0" u="none" strike="noStrike" kern="1200" cap="none" spc="0" normalizeH="0" baseline="0" noProof="0">
                  <a:ln>
                    <a:noFill/>
                  </a:ln>
                  <a:solidFill>
                    <a:srgbClr val="FFFFFF"/>
                  </a:solidFill>
                  <a:effectLst/>
                  <a:uLnTx/>
                  <a:uFillTx/>
                  <a:latin typeface="Roboto"/>
                  <a:ea typeface="Roboto"/>
                  <a:cs typeface="Roboto"/>
                </a:rPr>
                <a:t>Digital </a:t>
              </a:r>
              <a:r>
                <a:rPr lang="en-US">
                  <a:solidFill>
                    <a:srgbClr val="FFFFFF"/>
                  </a:solidFill>
                  <a:latin typeface="Roboto"/>
                  <a:ea typeface="Roboto"/>
                  <a:cs typeface="Roboto"/>
                </a:rPr>
                <a:t>forensics</a:t>
              </a:r>
              <a:endParaRPr kumimoji="0" lang="en-US" sz="2400" b="1"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mn-cs"/>
              </a:endParaRPr>
            </a:p>
          </p:txBody>
        </p:sp>
        <p:sp>
          <p:nvSpPr>
            <p:cNvPr id="13" name="Text Placeholder 28">
              <a:extLst>
                <a:ext uri="{FF2B5EF4-FFF2-40B4-BE49-F238E27FC236}">
                  <a16:creationId xmlns:a16="http://schemas.microsoft.com/office/drawing/2014/main" id="{7B540C0F-FF00-7D15-BD54-BBF2609CA8ED}"/>
                </a:ext>
              </a:extLst>
            </p:cNvPr>
            <p:cNvSpPr txBox="1">
              <a:spLocks/>
            </p:cNvSpPr>
            <p:nvPr/>
          </p:nvSpPr>
          <p:spPr>
            <a:xfrm>
              <a:off x="8237854" y="1621949"/>
              <a:ext cx="3311525" cy="686435"/>
            </a:xfrm>
            <a:prstGeom prst="rect">
              <a:avLst/>
            </a:prstGeom>
          </p:spPr>
          <p:txBody>
            <a:bodyPr lIns="91440" tIns="45720" rIns="91440" bIns="45720" anchor="t"/>
            <a:lstStyle>
              <a:lvl1pPr marL="0" indent="0" algn="ctr" defTabSz="914400" rtl="0" eaLnBrk="1" latinLnBrk="0" hangingPunct="1">
                <a:lnSpc>
                  <a:spcPct val="90000"/>
                </a:lnSpc>
                <a:spcBef>
                  <a:spcPts val="1000"/>
                </a:spcBef>
                <a:buClr>
                  <a:schemeClr val="accent3"/>
                </a:buClr>
                <a:buFont typeface="Wingdings" pitchFamily="2" charset="2"/>
                <a:buNone/>
                <a:defRPr sz="2400" b="1"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920075"/>
                </a:buClr>
                <a:buSzTx/>
                <a:buFont typeface="Wingdings" pitchFamily="2" charset="2"/>
                <a:buNone/>
                <a:tabLst/>
                <a:defRPr/>
              </a:pPr>
              <a:r>
                <a:rPr kumimoji="0" lang="en-US" sz="2400" b="1" i="0" u="none" strike="noStrike" kern="1200" cap="none" spc="0" normalizeH="0" baseline="0" noProof="0" dirty="0">
                  <a:ln>
                    <a:noFill/>
                  </a:ln>
                  <a:solidFill>
                    <a:srgbClr val="FFFFFF"/>
                  </a:solidFill>
                  <a:effectLst/>
                  <a:uLnTx/>
                  <a:uFillTx/>
                  <a:latin typeface="Roboto"/>
                  <a:ea typeface="Roboto"/>
                  <a:cs typeface="Roboto"/>
                </a:rPr>
                <a:t>Security </a:t>
              </a:r>
              <a:r>
                <a:rPr lang="en-US" dirty="0">
                  <a:solidFill>
                    <a:srgbClr val="FFFFFF"/>
                  </a:solidFill>
                  <a:latin typeface="Roboto"/>
                  <a:ea typeface="Roboto"/>
                  <a:cs typeface="Roboto"/>
                </a:rPr>
                <a:t>engineering</a:t>
              </a:r>
              <a:endParaRPr kumimoji="0" lang="en-US" sz="2400" b="1" i="0" u="none" strike="noStrike" kern="1200" cap="none" spc="0" normalizeH="0" baseline="0" noProof="0" dirty="0">
                <a:ln>
                  <a:noFill/>
                </a:ln>
                <a:solidFill>
                  <a:srgbClr val="FFFFFF"/>
                </a:solidFill>
                <a:effectLst/>
                <a:uLnTx/>
                <a:uFillTx/>
                <a:latin typeface="Roboto" panose="02000000000000000000" pitchFamily="2" charset="0"/>
                <a:ea typeface="Roboto" panose="02000000000000000000" pitchFamily="2" charset="0"/>
                <a:cs typeface="+mn-cs"/>
              </a:endParaRPr>
            </a:p>
          </p:txBody>
        </p:sp>
      </p:grpSp>
      <p:sp>
        <p:nvSpPr>
          <p:cNvPr id="15" name="Text Placeholder 7">
            <a:extLst>
              <a:ext uri="{FF2B5EF4-FFF2-40B4-BE49-F238E27FC236}">
                <a16:creationId xmlns:a16="http://schemas.microsoft.com/office/drawing/2014/main" id="{5B724FE9-537A-B363-57D3-CE7F0F63DDB3}"/>
              </a:ext>
            </a:extLst>
          </p:cNvPr>
          <p:cNvSpPr txBox="1">
            <a:spLocks/>
          </p:cNvSpPr>
          <p:nvPr/>
        </p:nvSpPr>
        <p:spPr>
          <a:xfrm>
            <a:off x="762315" y="720410"/>
            <a:ext cx="10621964" cy="46606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accent3"/>
              </a:buClr>
              <a:buFont typeface="Wingdings" pitchFamily="2" charset="2"/>
              <a:buNone/>
              <a:defRPr sz="2000" b="1" kern="1200">
                <a:solidFill>
                  <a:schemeClr val="tx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Clr>
                <a:schemeClr val="accent3"/>
              </a:buClr>
              <a:buFont typeface="Wingdings" pitchFamily="2" charset="2"/>
              <a:buNone/>
              <a:defRPr sz="1800" kern="1200">
                <a:solidFill>
                  <a:schemeClr val="tx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90000"/>
              </a:lnSpc>
              <a:spcBef>
                <a:spcPts val="500"/>
              </a:spcBef>
              <a:buClr>
                <a:schemeClr val="accent3"/>
              </a:buClr>
              <a:buFont typeface="Wingdings" pitchFamily="2" charset="2"/>
              <a:buNone/>
              <a:defRPr sz="1800" kern="1200">
                <a:solidFill>
                  <a:schemeClr val="tx1"/>
                </a:solidFill>
                <a:latin typeface="Roboto" panose="02000000000000000000" pitchFamily="2" charset="0"/>
                <a:ea typeface="Roboto" panose="02000000000000000000" pitchFamily="2" charset="0"/>
                <a:cs typeface="+mn-cs"/>
              </a:defRPr>
            </a:lvl3pPr>
            <a:lvl4pPr marL="1371600" indent="0" algn="l" defTabSz="914400" rtl="0" eaLnBrk="1" latinLnBrk="0" hangingPunct="1">
              <a:lnSpc>
                <a:spcPct val="90000"/>
              </a:lnSpc>
              <a:spcBef>
                <a:spcPts val="500"/>
              </a:spcBef>
              <a:buClr>
                <a:schemeClr val="accent3"/>
              </a:buClr>
              <a:buFont typeface="Wingdings" pitchFamily="2" charset="2"/>
              <a:buNone/>
              <a:defRPr sz="1800" kern="1200">
                <a:solidFill>
                  <a:schemeClr val="tx1"/>
                </a:solidFill>
                <a:latin typeface="Roboto" panose="02000000000000000000" pitchFamily="2" charset="0"/>
                <a:ea typeface="Roboto" panose="02000000000000000000" pitchFamily="2" charset="0"/>
                <a:cs typeface="+mn-cs"/>
              </a:defRPr>
            </a:lvl4pPr>
            <a:lvl5pPr marL="1828800" indent="0" algn="l" defTabSz="914400" rtl="0" eaLnBrk="1" latinLnBrk="0" hangingPunct="1">
              <a:lnSpc>
                <a:spcPct val="90000"/>
              </a:lnSpc>
              <a:spcBef>
                <a:spcPts val="500"/>
              </a:spcBef>
              <a:buClr>
                <a:schemeClr val="accent3"/>
              </a:buClr>
              <a:buFont typeface="Wingdings" pitchFamily="2" charset="2"/>
              <a:buNone/>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920075"/>
              </a:buClr>
              <a:buSzTx/>
              <a:buFont typeface="Wingdings" pitchFamily="2" charset="2"/>
              <a:buNone/>
              <a:tabLst/>
              <a:defRPr/>
            </a:pPr>
            <a:r>
              <a:rPr kumimoji="0" lang="en-US" sz="2400" b="1" i="0" u="none" strike="noStrike" kern="1200" cap="none" spc="0" normalizeH="0" baseline="0" noProof="0">
                <a:ln>
                  <a:noFill/>
                </a:ln>
                <a:solidFill>
                  <a:schemeClr val="accent3"/>
                </a:solidFill>
                <a:effectLst/>
                <a:uLnTx/>
                <a:uFillTx/>
                <a:latin typeface="Roboto" panose="02000000000000000000" pitchFamily="2" charset="0"/>
                <a:ea typeface="Roboto" panose="02000000000000000000" pitchFamily="2" charset="0"/>
                <a:cs typeface="+mn-cs"/>
              </a:rPr>
              <a:t>What have we done for you lately?</a:t>
            </a:r>
            <a:endParaRPr kumimoji="0" lang="en-US" b="0" i="0" u="none" strike="noStrike" kern="1200" cap="none" spc="0" normalizeH="0" baseline="0" noProof="0">
              <a:ln>
                <a:noFill/>
              </a:ln>
              <a:solidFill>
                <a:schemeClr val="accent3"/>
              </a:solidFill>
              <a:effectLst/>
              <a:uLnTx/>
              <a:uFillTx/>
              <a:latin typeface="Roboto" panose="02000000000000000000" pitchFamily="2" charset="0"/>
              <a:ea typeface="Roboto" panose="02000000000000000000" pitchFamily="2" charset="0"/>
              <a:cs typeface="+mn-cs"/>
            </a:endParaRPr>
          </a:p>
        </p:txBody>
      </p:sp>
      <p:sp>
        <p:nvSpPr>
          <p:cNvPr id="16" name="Text Placeholder 28">
            <a:extLst>
              <a:ext uri="{FF2B5EF4-FFF2-40B4-BE49-F238E27FC236}">
                <a16:creationId xmlns:a16="http://schemas.microsoft.com/office/drawing/2014/main" id="{3D4F71C4-5A4B-BBDE-E743-AEF18C48E00D}"/>
              </a:ext>
            </a:extLst>
          </p:cNvPr>
          <p:cNvSpPr txBox="1">
            <a:spLocks/>
          </p:cNvSpPr>
          <p:nvPr/>
        </p:nvSpPr>
        <p:spPr>
          <a:xfrm>
            <a:off x="759618" y="2693365"/>
            <a:ext cx="3108325" cy="2605722"/>
          </a:xfrm>
          <a:prstGeom prst="rect">
            <a:avLst/>
          </a:prstGeom>
        </p:spPr>
        <p:txBody>
          <a:bodyPr lIns="91440" tIns="45720" rIns="91440" bIns="45720" anchor="t"/>
          <a:lstStyle>
            <a:lvl1pPr marL="0" indent="0" algn="ctr" defTabSz="914400" rtl="0" eaLnBrk="1" latinLnBrk="0" hangingPunct="1">
              <a:lnSpc>
                <a:spcPct val="90000"/>
              </a:lnSpc>
              <a:spcBef>
                <a:spcPts val="1000"/>
              </a:spcBef>
              <a:buClr>
                <a:schemeClr val="accent3"/>
              </a:buClr>
              <a:buFont typeface="Wingdings" pitchFamily="2" charset="2"/>
              <a:buNone/>
              <a:defRPr sz="2000" b="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rgbClr val="920075"/>
              </a:buClr>
              <a:defRPr/>
            </a:pPr>
            <a:r>
              <a:rPr kumimoji="0" lang="en-US" sz="2000" b="0" i="0" u="none" strike="noStrike" kern="1200" cap="none" spc="0" normalizeH="0" baseline="0" noProof="0">
                <a:ln>
                  <a:noFill/>
                </a:ln>
                <a:solidFill>
                  <a:srgbClr val="FFFFFF"/>
                </a:solidFill>
                <a:effectLst/>
                <a:uLnTx/>
                <a:uFillTx/>
                <a:latin typeface="Roboto"/>
                <a:ea typeface="Roboto"/>
                <a:cs typeface="Roboto"/>
              </a:rPr>
              <a:t>Expansion of </a:t>
            </a:r>
            <a:r>
              <a:rPr lang="en-US">
                <a:solidFill>
                  <a:srgbClr val="FFFFFF"/>
                </a:solidFill>
                <a:latin typeface="Roboto"/>
                <a:ea typeface="Roboto"/>
                <a:cs typeface="Roboto"/>
              </a:rPr>
              <a:t>team </a:t>
            </a:r>
            <a:endParaRPr lang="en-US"/>
          </a:p>
          <a:p>
            <a:pPr>
              <a:lnSpc>
                <a:spcPct val="100000"/>
              </a:lnSpc>
              <a:defRPr/>
            </a:pPr>
            <a:r>
              <a:rPr kumimoji="0" lang="en-US" sz="2000" b="0" i="0" u="none" strike="noStrike" kern="1200" cap="none" spc="0" normalizeH="0" baseline="0" noProof="0">
                <a:ln>
                  <a:noFill/>
                </a:ln>
                <a:solidFill>
                  <a:srgbClr val="FFFFFF"/>
                </a:solidFill>
                <a:effectLst/>
                <a:uLnTx/>
                <a:uFillTx/>
                <a:latin typeface="Roboto"/>
                <a:ea typeface="Roboto"/>
                <a:cs typeface="Roboto"/>
              </a:rPr>
              <a:t>Team </a:t>
            </a:r>
            <a:r>
              <a:rPr lang="en-US">
                <a:solidFill>
                  <a:srgbClr val="FFFFFF"/>
                </a:solidFill>
                <a:latin typeface="Roboto"/>
                <a:ea typeface="Roboto"/>
                <a:cs typeface="Roboto"/>
              </a:rPr>
              <a:t>starting</a:t>
            </a:r>
            <a:r>
              <a:rPr kumimoji="0" lang="en-US" sz="2000" b="0" i="0" u="none" strike="noStrike" kern="1200" cap="none" spc="0" normalizeH="0" baseline="0" noProof="0">
                <a:ln>
                  <a:noFill/>
                </a:ln>
                <a:solidFill>
                  <a:srgbClr val="FFFFFF"/>
                </a:solidFill>
                <a:effectLst/>
                <a:uLnTx/>
                <a:uFillTx/>
                <a:latin typeface="Roboto"/>
                <a:ea typeface="Roboto"/>
                <a:cs typeface="Roboto"/>
              </a:rPr>
              <a:t> to assume lead in more incidents</a:t>
            </a:r>
            <a:endParaRPr lang="en-US"/>
          </a:p>
          <a:p>
            <a:pPr marL="0" marR="0" lvl="0" indent="0" algn="ctr" defTabSz="914400" rtl="0" eaLnBrk="1" fontAlgn="auto" latinLnBrk="0" hangingPunct="1">
              <a:lnSpc>
                <a:spcPct val="100000"/>
              </a:lnSpc>
              <a:spcBef>
                <a:spcPts val="1000"/>
              </a:spcBef>
              <a:spcAft>
                <a:spcPts val="0"/>
              </a:spcAft>
              <a:buClr>
                <a:srgbClr val="920075"/>
              </a:buClr>
              <a:buSzTx/>
              <a:buFont typeface="Wingdings" pitchFamily="2" charset="2"/>
              <a:buNone/>
              <a:tabLst/>
              <a:defRPr/>
            </a:pPr>
            <a:r>
              <a:rPr kumimoji="0" lang="en-US" sz="2000" b="0" i="0" u="none" strike="noStrike" kern="1200" cap="none" spc="0" normalizeH="0" baseline="0" noProof="0">
                <a:ln>
                  <a:noFill/>
                </a:ln>
                <a:solidFill>
                  <a:srgbClr val="FFFFFF"/>
                </a:solidFill>
                <a:effectLst/>
                <a:uLnTx/>
                <a:uFillTx/>
                <a:latin typeface="Roboto"/>
                <a:ea typeface="Roboto"/>
                <a:cs typeface="Roboto"/>
              </a:rPr>
              <a:t>COV </a:t>
            </a:r>
            <a:r>
              <a:rPr lang="en-US">
                <a:solidFill>
                  <a:srgbClr val="FFFFFF"/>
                </a:solidFill>
                <a:latin typeface="Roboto"/>
                <a:ea typeface="Roboto"/>
                <a:cs typeface="Roboto"/>
              </a:rPr>
              <a:t>internal</a:t>
            </a:r>
            <a:r>
              <a:rPr kumimoji="0" lang="en-US" sz="2000" b="0" i="0" u="none" strike="noStrike" kern="1200" cap="none" spc="0" normalizeH="0" baseline="0" noProof="0">
                <a:ln>
                  <a:noFill/>
                </a:ln>
                <a:solidFill>
                  <a:srgbClr val="FFFFFF"/>
                </a:solidFill>
                <a:effectLst/>
                <a:uLnTx/>
                <a:uFillTx/>
                <a:latin typeface="Roboto"/>
                <a:ea typeface="Roboto"/>
                <a:cs typeface="Roboto"/>
              </a:rPr>
              <a:t> </a:t>
            </a:r>
            <a:r>
              <a:rPr lang="en-US">
                <a:solidFill>
                  <a:srgbClr val="FFFFFF"/>
                </a:solidFill>
                <a:latin typeface="Roboto"/>
                <a:ea typeface="Roboto"/>
                <a:cs typeface="Roboto"/>
              </a:rPr>
              <a:t>sandbox</a:t>
            </a:r>
            <a:endParaRPr kumimoji="0" lang="en-US" sz="2000" b="0" i="0" u="none" strike="noStrike" kern="1200" cap="none" spc="0" normalizeH="0" baseline="0" noProof="0">
              <a:ln>
                <a:noFill/>
              </a:ln>
              <a:solidFill>
                <a:srgbClr val="FFFFFF"/>
              </a:solidFill>
              <a:effectLst/>
              <a:uLnTx/>
              <a:uFillTx/>
              <a:latin typeface="Roboto"/>
              <a:ea typeface="Roboto"/>
              <a:cs typeface="Roboto"/>
            </a:endParaRPr>
          </a:p>
          <a:p>
            <a:pPr marL="0" marR="0" lvl="0" indent="0" algn="ctr" defTabSz="914400" rtl="0" eaLnBrk="1" fontAlgn="auto" latinLnBrk="0" hangingPunct="1">
              <a:lnSpc>
                <a:spcPct val="100000"/>
              </a:lnSpc>
              <a:spcBef>
                <a:spcPts val="1000"/>
              </a:spcBef>
              <a:spcAft>
                <a:spcPts val="0"/>
              </a:spcAft>
              <a:buClr>
                <a:srgbClr val="920075"/>
              </a:buClr>
              <a:buSzTx/>
              <a:buFont typeface="Wingdings" pitchFamily="2" charset="2"/>
              <a:buNone/>
              <a:tabLst/>
              <a:defRPr/>
            </a:pPr>
            <a:r>
              <a:rPr kumimoji="0" lang="en-US" sz="2000" b="0" i="0" u="none" strike="noStrike" kern="1200" cap="none" spc="0" normalizeH="0" baseline="0" noProof="0">
                <a:ln>
                  <a:noFill/>
                </a:ln>
                <a:solidFill>
                  <a:srgbClr val="FFFFFF"/>
                </a:solidFill>
                <a:effectLst/>
                <a:uLnTx/>
                <a:uFillTx/>
                <a:latin typeface="Roboto"/>
                <a:ea typeface="Roboto"/>
                <a:cs typeface="Roboto"/>
              </a:rPr>
              <a:t>MS-ISAC</a:t>
            </a:r>
            <a:endParaRPr kumimoji="0" lang="en-US" sz="2000" b="0"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mn-cs"/>
            </a:endParaRPr>
          </a:p>
        </p:txBody>
      </p:sp>
      <p:sp>
        <p:nvSpPr>
          <p:cNvPr id="17" name="Text Placeholder 28">
            <a:extLst>
              <a:ext uri="{FF2B5EF4-FFF2-40B4-BE49-F238E27FC236}">
                <a16:creationId xmlns:a16="http://schemas.microsoft.com/office/drawing/2014/main" id="{E1142C7F-EB03-983A-3F07-989CAC6F99AE}"/>
              </a:ext>
            </a:extLst>
          </p:cNvPr>
          <p:cNvSpPr txBox="1">
            <a:spLocks/>
          </p:cNvSpPr>
          <p:nvPr/>
        </p:nvSpPr>
        <p:spPr>
          <a:xfrm>
            <a:off x="4417854" y="2693365"/>
            <a:ext cx="3362325" cy="2605722"/>
          </a:xfrm>
          <a:prstGeom prst="rect">
            <a:avLst/>
          </a:prstGeom>
        </p:spPr>
        <p:txBody>
          <a:bodyPr lIns="91440" tIns="45720" rIns="91440" bIns="45720"/>
          <a:lstStyle>
            <a:lvl1pPr marL="0" indent="0" algn="ctr" defTabSz="914400" rtl="0" eaLnBrk="1" latinLnBrk="0" hangingPunct="1">
              <a:lnSpc>
                <a:spcPct val="90000"/>
              </a:lnSpc>
              <a:spcBef>
                <a:spcPts val="1000"/>
              </a:spcBef>
              <a:buClr>
                <a:schemeClr val="accent3"/>
              </a:buClr>
              <a:buFont typeface="Wingdings" pitchFamily="2" charset="2"/>
              <a:buNone/>
              <a:defRPr sz="2000" b="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920075"/>
              </a:buClr>
              <a:buSzTx/>
              <a:buFont typeface="Wingdings" pitchFamily="2" charset="2"/>
              <a:buNone/>
              <a:tabLst/>
              <a:defRPr/>
            </a:pPr>
            <a:r>
              <a:rPr kumimoji="0" lang="en-US" sz="2000" b="0" i="0" u="none" strike="noStrike" kern="1200" cap="none" spc="0" normalizeH="0" baseline="0" noProof="0">
                <a:ln>
                  <a:noFill/>
                </a:ln>
                <a:solidFill>
                  <a:srgbClr val="FFFFFF"/>
                </a:solidFill>
                <a:effectLst/>
                <a:uLnTx/>
                <a:uFillTx/>
                <a:latin typeface="Roboto"/>
                <a:ea typeface="Roboto"/>
                <a:cs typeface="Roboto"/>
              </a:rPr>
              <a:t>Expansion of </a:t>
            </a:r>
            <a:r>
              <a:rPr lang="en-US">
                <a:solidFill>
                  <a:srgbClr val="FFFFFF"/>
                </a:solidFill>
                <a:latin typeface="Roboto"/>
                <a:ea typeface="Roboto"/>
                <a:cs typeface="Roboto"/>
              </a:rPr>
              <a:t>team</a:t>
            </a:r>
            <a:r>
              <a:rPr kumimoji="0" lang="en-US" sz="2000" b="0" i="0" u="none" strike="noStrike" kern="1200" cap="none" spc="0" normalizeH="0" baseline="0" noProof="0">
                <a:ln>
                  <a:noFill/>
                </a:ln>
                <a:solidFill>
                  <a:srgbClr val="FFFFFF"/>
                </a:solidFill>
                <a:effectLst/>
                <a:uLnTx/>
                <a:uFillTx/>
                <a:latin typeface="Roboto"/>
                <a:ea typeface="Roboto"/>
                <a:cs typeface="Roboto"/>
              </a:rPr>
              <a:t> and </a:t>
            </a:r>
            <a:r>
              <a:rPr lang="en-US">
                <a:solidFill>
                  <a:srgbClr val="FFFFFF"/>
                </a:solidFill>
                <a:latin typeface="Roboto"/>
                <a:ea typeface="Roboto"/>
                <a:cs typeface="Roboto"/>
              </a:rPr>
              <a:t>team</a:t>
            </a:r>
            <a:r>
              <a:rPr kumimoji="0" lang="en-US" sz="2000" b="0" i="0" u="none" strike="noStrike" kern="1200" cap="none" spc="0" normalizeH="0" baseline="0" noProof="0">
                <a:ln>
                  <a:noFill/>
                </a:ln>
                <a:solidFill>
                  <a:srgbClr val="FFFFFF"/>
                </a:solidFill>
                <a:effectLst/>
                <a:uLnTx/>
                <a:uFillTx/>
                <a:latin typeface="Roboto"/>
                <a:ea typeface="Roboto"/>
                <a:cs typeface="Roboto"/>
              </a:rPr>
              <a:t> Knowledge</a:t>
            </a:r>
          </a:p>
          <a:p>
            <a:pPr marL="0" marR="0" lvl="0" indent="0" algn="ctr" defTabSz="914400" rtl="0" eaLnBrk="1" fontAlgn="auto" latinLnBrk="0" hangingPunct="1">
              <a:lnSpc>
                <a:spcPct val="100000"/>
              </a:lnSpc>
              <a:spcBef>
                <a:spcPts val="1000"/>
              </a:spcBef>
              <a:spcAft>
                <a:spcPts val="0"/>
              </a:spcAft>
              <a:buClr>
                <a:srgbClr val="920075"/>
              </a:buClr>
              <a:buSzTx/>
              <a:buFont typeface="Wingdings" pitchFamily="2" charset="2"/>
              <a:buNone/>
              <a:tabLst/>
              <a:defRPr/>
            </a:pPr>
            <a:r>
              <a:rPr kumimoji="0" lang="en-US" sz="2000" b="0" i="0" u="none" strike="noStrike" kern="1200" cap="none" spc="0" normalizeH="0" baseline="0" noProof="0">
                <a:ln>
                  <a:noFill/>
                </a:ln>
                <a:solidFill>
                  <a:srgbClr val="FFFFFF"/>
                </a:solidFill>
                <a:effectLst/>
                <a:uLnTx/>
                <a:uFillTx/>
                <a:latin typeface="Roboto"/>
                <a:ea typeface="Roboto"/>
                <a:cs typeface="Roboto"/>
              </a:rPr>
              <a:t>More </a:t>
            </a:r>
            <a:r>
              <a:rPr lang="en-US">
                <a:solidFill>
                  <a:srgbClr val="FFFFFF"/>
                </a:solidFill>
                <a:latin typeface="Roboto"/>
                <a:ea typeface="Roboto"/>
                <a:cs typeface="Roboto"/>
              </a:rPr>
              <a:t>mobile</a:t>
            </a:r>
            <a:r>
              <a:rPr kumimoji="0" lang="en-US" sz="2000" b="0" i="0" u="none" strike="noStrike" kern="1200" cap="none" spc="0" normalizeH="0" baseline="0" noProof="0">
                <a:ln>
                  <a:noFill/>
                </a:ln>
                <a:solidFill>
                  <a:srgbClr val="FFFFFF"/>
                </a:solidFill>
                <a:effectLst/>
                <a:uLnTx/>
                <a:uFillTx/>
                <a:latin typeface="Roboto"/>
                <a:ea typeface="Roboto"/>
                <a:cs typeface="Roboto"/>
              </a:rPr>
              <a:t> </a:t>
            </a:r>
            <a:r>
              <a:rPr lang="en-US">
                <a:solidFill>
                  <a:srgbClr val="FFFFFF"/>
                </a:solidFill>
                <a:latin typeface="Roboto"/>
                <a:ea typeface="Roboto"/>
                <a:cs typeface="Roboto"/>
              </a:rPr>
              <a:t>device</a:t>
            </a:r>
            <a:r>
              <a:rPr kumimoji="0" lang="en-US" sz="2000" b="0" i="0" u="none" strike="noStrike" kern="1200" cap="none" spc="0" normalizeH="0" baseline="0" noProof="0">
                <a:ln>
                  <a:noFill/>
                </a:ln>
                <a:solidFill>
                  <a:srgbClr val="FFFFFF"/>
                </a:solidFill>
                <a:effectLst/>
                <a:uLnTx/>
                <a:uFillTx/>
                <a:latin typeface="Roboto"/>
                <a:ea typeface="Roboto"/>
                <a:cs typeface="Roboto"/>
              </a:rPr>
              <a:t> capabilities</a:t>
            </a:r>
            <a:r>
              <a:rPr lang="en-US">
                <a:solidFill>
                  <a:srgbClr val="FFFFFF"/>
                </a:solidFill>
                <a:latin typeface="Roboto"/>
                <a:ea typeface="Roboto"/>
                <a:cs typeface="Roboto"/>
              </a:rPr>
              <a:t>.</a:t>
            </a:r>
            <a:r>
              <a:rPr kumimoji="0" lang="en-US" sz="2000" b="0" i="0" u="none" strike="noStrike" kern="1200" cap="none" spc="0" normalizeH="0" baseline="0" noProof="0">
                <a:ln>
                  <a:noFill/>
                </a:ln>
                <a:solidFill>
                  <a:srgbClr val="FFFFFF"/>
                </a:solidFill>
                <a:effectLst/>
                <a:uLnTx/>
                <a:uFillTx/>
                <a:latin typeface="Roboto"/>
                <a:ea typeface="Roboto"/>
                <a:cs typeface="Roboto"/>
              </a:rPr>
              <a:t> We can capture a device with the same tools as law enforcement other than password cracking</a:t>
            </a:r>
            <a:r>
              <a:rPr lang="en-US">
                <a:solidFill>
                  <a:srgbClr val="FFFFFF"/>
                </a:solidFill>
                <a:latin typeface="Roboto"/>
                <a:ea typeface="Roboto"/>
                <a:cs typeface="Roboto"/>
              </a:rPr>
              <a:t>.</a:t>
            </a:r>
            <a:endParaRPr lang="en-US" sz="2000" b="0" i="0" u="none" strike="noStrike" kern="1200" cap="none" spc="0" normalizeH="0" baseline="0" noProof="0">
              <a:ln>
                <a:noFill/>
              </a:ln>
              <a:solidFill>
                <a:srgbClr val="FFFFFF"/>
              </a:solidFill>
              <a:effectLst/>
              <a:uLnTx/>
              <a:uFillTx/>
              <a:latin typeface="Roboto"/>
              <a:ea typeface="Roboto"/>
              <a:cs typeface="Roboto"/>
            </a:endParaRPr>
          </a:p>
        </p:txBody>
      </p:sp>
      <p:sp>
        <p:nvSpPr>
          <p:cNvPr id="18" name="Text Placeholder 28">
            <a:extLst>
              <a:ext uri="{FF2B5EF4-FFF2-40B4-BE49-F238E27FC236}">
                <a16:creationId xmlns:a16="http://schemas.microsoft.com/office/drawing/2014/main" id="{28672B6B-10DF-AE99-A685-5753174F8329}"/>
              </a:ext>
            </a:extLst>
          </p:cNvPr>
          <p:cNvSpPr txBox="1">
            <a:spLocks/>
          </p:cNvSpPr>
          <p:nvPr/>
        </p:nvSpPr>
        <p:spPr>
          <a:xfrm>
            <a:off x="8471692" y="2693365"/>
            <a:ext cx="2879725" cy="2605722"/>
          </a:xfrm>
          <a:prstGeom prst="rect">
            <a:avLst/>
          </a:prstGeom>
        </p:spPr>
        <p:txBody>
          <a:bodyPr/>
          <a:lstStyle>
            <a:lvl1pPr marL="0" indent="0" algn="ctr" defTabSz="914400" rtl="0" eaLnBrk="1" latinLnBrk="0" hangingPunct="1">
              <a:lnSpc>
                <a:spcPct val="90000"/>
              </a:lnSpc>
              <a:spcBef>
                <a:spcPts val="1000"/>
              </a:spcBef>
              <a:buClr>
                <a:schemeClr val="accent3"/>
              </a:buClr>
              <a:buFont typeface="Wingdings" pitchFamily="2" charset="2"/>
              <a:buNone/>
              <a:defRPr sz="2000" b="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920075"/>
              </a:buClr>
              <a:buSzTx/>
              <a:buFont typeface="Wingdings" pitchFamily="2" charset="2"/>
              <a:buNone/>
              <a:tabLst/>
              <a:defRPr/>
            </a:pPr>
            <a:r>
              <a:rPr kumimoji="0" lang="en-US" sz="2000" b="0"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mn-cs"/>
              </a:rPr>
              <a:t>Splunk ingest fixes</a:t>
            </a:r>
          </a:p>
          <a:p>
            <a:pPr marL="0" marR="0" lvl="0" indent="0" algn="ctr" defTabSz="914400" rtl="0" eaLnBrk="1" fontAlgn="auto" latinLnBrk="0" hangingPunct="1">
              <a:lnSpc>
                <a:spcPct val="100000"/>
              </a:lnSpc>
              <a:spcBef>
                <a:spcPts val="1000"/>
              </a:spcBef>
              <a:spcAft>
                <a:spcPts val="0"/>
              </a:spcAft>
              <a:buClr>
                <a:srgbClr val="920075"/>
              </a:buClr>
              <a:buSzTx/>
              <a:buFont typeface="Wingdings" pitchFamily="2" charset="2"/>
              <a:buNone/>
              <a:tabLst/>
              <a:defRPr/>
            </a:pPr>
            <a:r>
              <a:rPr kumimoji="0" lang="en-US" sz="2000" b="0"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mn-cs"/>
              </a:rPr>
              <a:t>Changes being made in the environment for better alerting</a:t>
            </a:r>
          </a:p>
        </p:txBody>
      </p:sp>
      <p:sp>
        <p:nvSpPr>
          <p:cNvPr id="3" name="Slide Number Placeholder 2">
            <a:extLst>
              <a:ext uri="{FF2B5EF4-FFF2-40B4-BE49-F238E27FC236}">
                <a16:creationId xmlns:a16="http://schemas.microsoft.com/office/drawing/2014/main" id="{B25A9275-5DFF-F938-804B-7B36B0631D4D}"/>
              </a:ext>
            </a:extLst>
          </p:cNvPr>
          <p:cNvSpPr>
            <a:spLocks noGrp="1"/>
          </p:cNvSpPr>
          <p:nvPr>
            <p:ph type="sldNum" sz="quarter" idx="12"/>
          </p:nvPr>
        </p:nvSpPr>
        <p:spPr/>
        <p:txBody>
          <a:bodyPr/>
          <a:lstStyle/>
          <a:p>
            <a:fld id="{B3F0CCF6-7F1D-1243-94FE-BC32E4D380E0}" type="slidenum">
              <a:rPr lang="en-US" smtClean="0"/>
              <a:pPr/>
              <a:t>48</a:t>
            </a:fld>
            <a:endParaRPr lang="en-US"/>
          </a:p>
        </p:txBody>
      </p:sp>
    </p:spTree>
    <p:extLst>
      <p:ext uri="{BB962C8B-B14F-4D97-AF65-F5344CB8AC3E}">
        <p14:creationId xmlns:p14="http://schemas.microsoft.com/office/powerpoint/2010/main" val="21089803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125ED-CCF5-5D87-62BE-5160C3502CED}"/>
              </a:ext>
            </a:extLst>
          </p:cNvPr>
          <p:cNvSpPr>
            <a:spLocks noGrp="1"/>
          </p:cNvSpPr>
          <p:nvPr>
            <p:ph type="title"/>
          </p:nvPr>
        </p:nvSpPr>
        <p:spPr/>
        <p:txBody>
          <a:bodyPr/>
          <a:lstStyle/>
          <a:p>
            <a:r>
              <a:rPr lang="en-US">
                <a:latin typeface="Roboto"/>
                <a:ea typeface="Roboto"/>
                <a:cs typeface="Roboto"/>
              </a:rPr>
              <a:t>More to come …</a:t>
            </a:r>
          </a:p>
        </p:txBody>
      </p:sp>
      <p:pic>
        <p:nvPicPr>
          <p:cNvPr id="8" name="Picture Placeholder 7">
            <a:extLst>
              <a:ext uri="{FF2B5EF4-FFF2-40B4-BE49-F238E27FC236}">
                <a16:creationId xmlns:a16="http://schemas.microsoft.com/office/drawing/2014/main" id="{03D38C11-B680-5189-B0AF-1B55BDEF3261}"/>
              </a:ext>
              <a:ext uri="{C183D7F6-B498-43B3-948B-1728B52AA6E4}">
                <adec:decorative xmlns:adec="http://schemas.microsoft.com/office/drawing/2017/decorative" val="1"/>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4793" r="4793"/>
          <a:stretch>
            <a:fillRect/>
          </a:stretch>
        </p:blipFill>
        <p:spPr>
          <a:xfrm>
            <a:off x="6692900" y="2057400"/>
            <a:ext cx="4775200" cy="3543300"/>
          </a:xfrm>
          <a:prstGeom prst="rect">
            <a:avLst/>
          </a:prstGeom>
        </p:spPr>
      </p:pic>
      <p:sp>
        <p:nvSpPr>
          <p:cNvPr id="6" name="Text Placeholder 3">
            <a:extLst>
              <a:ext uri="{FF2B5EF4-FFF2-40B4-BE49-F238E27FC236}">
                <a16:creationId xmlns:a16="http://schemas.microsoft.com/office/drawing/2014/main" id="{CA7A6EB9-5F59-2DC9-89B1-8A2C2CBBC0A9}"/>
              </a:ext>
            </a:extLst>
          </p:cNvPr>
          <p:cNvSpPr>
            <a:spLocks noGrp="1"/>
          </p:cNvSpPr>
          <p:nvPr>
            <p:ph idx="1"/>
          </p:nvPr>
        </p:nvSpPr>
        <p:spPr>
          <a:xfrm>
            <a:off x="838200" y="1253331"/>
            <a:ext cx="5524500" cy="4351338"/>
          </a:xfrm>
        </p:spPr>
        <p:txBody>
          <a:bodyPr vert="horz" lIns="91440" tIns="45720" rIns="91440" bIns="45720" rtlCol="0">
            <a:noAutofit/>
          </a:bodyPr>
          <a:lstStyle/>
          <a:p>
            <a:pPr marL="0" indent="0">
              <a:buNone/>
            </a:pPr>
            <a:r>
              <a:rPr lang="en-US" sz="2400">
                <a:solidFill>
                  <a:schemeClr val="accent3"/>
                </a:solidFill>
                <a:latin typeface="Roboto"/>
                <a:ea typeface="Roboto"/>
                <a:cs typeface="Roboto"/>
              </a:rPr>
              <a:t>2027 planning</a:t>
            </a:r>
            <a:endParaRPr lang="en-US" sz="2400">
              <a:solidFill>
                <a:schemeClr val="accent3"/>
              </a:solidFill>
            </a:endParaRPr>
          </a:p>
          <a:p>
            <a:pPr marL="0" indent="0">
              <a:buNone/>
            </a:pPr>
            <a:endParaRPr lang="en-US">
              <a:solidFill>
                <a:schemeClr val="accent3"/>
              </a:solidFill>
            </a:endParaRPr>
          </a:p>
          <a:p>
            <a:pPr>
              <a:buFont typeface="Arial" panose="020B0604020202020204" pitchFamily="34" charset="0"/>
              <a:buChar char="•"/>
            </a:pPr>
            <a:r>
              <a:rPr lang="en-US" b="0">
                <a:latin typeface="Roboto"/>
                <a:ea typeface="Roboto"/>
                <a:cs typeface="Roboto"/>
              </a:rPr>
              <a:t>Integrating with the CSRA (GDIT) SOC and Sec Ops</a:t>
            </a:r>
          </a:p>
          <a:p>
            <a:pPr>
              <a:buFont typeface="Arial" panose="020B0604020202020204" pitchFamily="34" charset="0"/>
              <a:buChar char="•"/>
            </a:pPr>
            <a:r>
              <a:rPr lang="en-US" b="0">
                <a:latin typeface="Roboto"/>
                <a:ea typeface="Roboto"/>
                <a:cs typeface="Roboto"/>
              </a:rPr>
              <a:t>Formal escalation point for incidents</a:t>
            </a:r>
          </a:p>
          <a:p>
            <a:pPr>
              <a:buFont typeface="Arial" panose="020B0604020202020204" pitchFamily="34" charset="0"/>
              <a:buChar char="•"/>
            </a:pPr>
            <a:r>
              <a:rPr lang="en-US" b="0">
                <a:latin typeface="Roboto"/>
                <a:ea typeface="Roboto"/>
                <a:cs typeface="Roboto"/>
              </a:rPr>
              <a:t>Expand/enhance information available in  agency dashboards in Splunk</a:t>
            </a:r>
          </a:p>
          <a:p>
            <a:pPr>
              <a:buFont typeface="Arial" panose="020B0604020202020204" pitchFamily="34" charset="0"/>
              <a:buChar char="•"/>
            </a:pPr>
            <a:r>
              <a:rPr lang="en-US" b="0">
                <a:latin typeface="Roboto"/>
                <a:ea typeface="Roboto"/>
                <a:cs typeface="Roboto"/>
              </a:rPr>
              <a:t>Integrating AI into response playbooks and forensics</a:t>
            </a:r>
          </a:p>
          <a:p>
            <a:pPr>
              <a:buFont typeface="Arial" panose="020B0604020202020204" pitchFamily="34" charset="0"/>
              <a:buChar char="•"/>
            </a:pPr>
            <a:r>
              <a:rPr lang="en-US" b="0">
                <a:latin typeface="Roboto"/>
                <a:ea typeface="Roboto"/>
                <a:cs typeface="Roboto"/>
              </a:rPr>
              <a:t>COV tabletop exercise changes (evolving tabletop)</a:t>
            </a:r>
          </a:p>
          <a:p>
            <a:endParaRPr lang="en-US"/>
          </a:p>
        </p:txBody>
      </p:sp>
      <p:sp>
        <p:nvSpPr>
          <p:cNvPr id="4" name="Slide Number Placeholder 3">
            <a:extLst>
              <a:ext uri="{FF2B5EF4-FFF2-40B4-BE49-F238E27FC236}">
                <a16:creationId xmlns:a16="http://schemas.microsoft.com/office/drawing/2014/main" id="{332706CA-974C-5358-5BDE-652580C4F0C6}"/>
              </a:ext>
            </a:extLst>
          </p:cNvPr>
          <p:cNvSpPr>
            <a:spLocks noGrp="1"/>
          </p:cNvSpPr>
          <p:nvPr>
            <p:ph type="sldNum" sz="quarter" idx="12"/>
          </p:nvPr>
        </p:nvSpPr>
        <p:spPr/>
        <p:txBody>
          <a:bodyPr/>
          <a:lstStyle/>
          <a:p>
            <a:fld id="{B3F0CCF6-7F1D-1243-94FE-BC32E4D380E0}" type="slidenum">
              <a:rPr lang="en-US" smtClean="0"/>
              <a:t>49</a:t>
            </a:fld>
            <a:endParaRPr lang="en-US"/>
          </a:p>
        </p:txBody>
      </p:sp>
    </p:spTree>
    <p:extLst>
      <p:ext uri="{BB962C8B-B14F-4D97-AF65-F5344CB8AC3E}">
        <p14:creationId xmlns:p14="http://schemas.microsoft.com/office/powerpoint/2010/main" val="3278734745"/>
      </p:ext>
    </p:extLst>
  </p:cSld>
  <p:clrMapOvr>
    <a:masterClrMapping/>
  </p:clrMapOvr>
  <p:extLst>
    <p:ext uri="{6950BFC3-D8DA-4A85-94F7-54DA5524770B}">
      <p188:commentRel xmlns:p188="http://schemas.microsoft.com/office/powerpoint/2018/8/main" r:id="rId2"/>
    </p:ext>
  </p:extLs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D4CDD-7FC9-7351-1ABF-9E81FCD5D611}"/>
              </a:ext>
            </a:extLst>
          </p:cNvPr>
          <p:cNvSpPr>
            <a:spLocks noGrp="1"/>
          </p:cNvSpPr>
          <p:nvPr>
            <p:ph type="title"/>
          </p:nvPr>
        </p:nvSpPr>
        <p:spPr>
          <a:xfrm>
            <a:off x="670560" y="40957"/>
            <a:ext cx="11521440" cy="1280160"/>
          </a:xfrm>
        </p:spPr>
        <p:txBody>
          <a:bodyPr anchor="b"/>
          <a:lstStyle/>
          <a:p>
            <a:r>
              <a:rPr lang="en-US"/>
              <a:t>COV TTX 2026</a:t>
            </a:r>
          </a:p>
        </p:txBody>
      </p:sp>
      <p:sp>
        <p:nvSpPr>
          <p:cNvPr id="7" name="TextBox 6">
            <a:extLst>
              <a:ext uri="{FF2B5EF4-FFF2-40B4-BE49-F238E27FC236}">
                <a16:creationId xmlns:a16="http://schemas.microsoft.com/office/drawing/2014/main" id="{7CE6B97C-4CFE-AB54-5467-6D2456DB2309}"/>
              </a:ext>
            </a:extLst>
          </p:cNvPr>
          <p:cNvSpPr txBox="1"/>
          <p:nvPr/>
        </p:nvSpPr>
        <p:spPr>
          <a:xfrm>
            <a:off x="670560" y="1321117"/>
            <a:ext cx="6445857" cy="461665"/>
          </a:xfrm>
          <a:prstGeom prst="rect">
            <a:avLst/>
          </a:prstGeom>
          <a:noFill/>
        </p:spPr>
        <p:txBody>
          <a:bodyPr wrap="square" lIns="91440" tIns="45720" rIns="91440" bIns="45720" rtlCol="0">
            <a:spAutoFit/>
          </a:bodyPr>
          <a:lstStyle/>
          <a:p>
            <a:r>
              <a:rPr lang="en-US" sz="2400" b="1">
                <a:solidFill>
                  <a:schemeClr val="accent3"/>
                </a:solidFill>
                <a:latin typeface="Roboto"/>
                <a:ea typeface="Roboto"/>
                <a:cs typeface="Roboto"/>
              </a:rPr>
              <a:t>Commonwealth of Virginia tabletop exercise</a:t>
            </a:r>
          </a:p>
        </p:txBody>
      </p:sp>
      <p:sp>
        <p:nvSpPr>
          <p:cNvPr id="6" name="Content Placeholder 5">
            <a:extLst>
              <a:ext uri="{FF2B5EF4-FFF2-40B4-BE49-F238E27FC236}">
                <a16:creationId xmlns:a16="http://schemas.microsoft.com/office/drawing/2014/main" id="{D742B323-9E62-F648-45DE-620B1CE01BD7}"/>
              </a:ext>
            </a:extLst>
          </p:cNvPr>
          <p:cNvSpPr txBox="1">
            <a:spLocks/>
          </p:cNvSpPr>
          <p:nvPr/>
        </p:nvSpPr>
        <p:spPr>
          <a:xfrm>
            <a:off x="858078" y="2034346"/>
            <a:ext cx="5255591" cy="323615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chemeClr val="accent3"/>
              </a:buClr>
              <a:buFont typeface="Wingdings" pitchFamily="2" charset="2"/>
              <a:buChar char="§"/>
              <a:defRPr sz="2000" b="1"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Wingdings" pitchFamily="2" charset="2"/>
              <a:buNone/>
            </a:pPr>
            <a:r>
              <a:rPr lang="en-US">
                <a:latin typeface="Roboto"/>
                <a:ea typeface="Roboto"/>
                <a:cs typeface="Roboto"/>
              </a:rPr>
              <a:t>How will VITA CSRM and SOC respond?</a:t>
            </a:r>
          </a:p>
          <a:p>
            <a:pPr>
              <a:buFont typeface="Arial" panose="020B0604020202020204" pitchFamily="34" charset="0"/>
              <a:buChar char="•"/>
            </a:pPr>
            <a:r>
              <a:rPr lang="en-US">
                <a:latin typeface="Roboto"/>
                <a:ea typeface="Roboto"/>
                <a:cs typeface="Roboto"/>
              </a:rPr>
              <a:t>Schedule</a:t>
            </a:r>
          </a:p>
          <a:p>
            <a:pPr lvl="1">
              <a:buFont typeface="Arial" panose="020B0604020202020204" pitchFamily="34" charset="0"/>
              <a:buChar char="•"/>
            </a:pPr>
            <a:r>
              <a:rPr lang="en-US">
                <a:latin typeface="Roboto"/>
                <a:ea typeface="Roboto"/>
                <a:cs typeface="Roboto"/>
              </a:rPr>
              <a:t>Oct 21 from 10 a.m.-4 p.m. – Exercise</a:t>
            </a:r>
          </a:p>
          <a:p>
            <a:pPr lvl="1">
              <a:buFont typeface="Arial" panose="020B0604020202020204" pitchFamily="34" charset="0"/>
              <a:buChar char="•"/>
            </a:pPr>
            <a:r>
              <a:rPr lang="en-US">
                <a:latin typeface="Roboto"/>
                <a:ea typeface="Roboto"/>
                <a:cs typeface="Roboto"/>
              </a:rPr>
              <a:t>Oct 22 from 11 a.m.-12 p.m. – After-action</a:t>
            </a:r>
          </a:p>
          <a:p>
            <a:pPr>
              <a:buFont typeface="Arial" panose="020B0604020202020204" pitchFamily="34" charset="0"/>
              <a:buChar char="•"/>
            </a:pPr>
            <a:r>
              <a:rPr lang="en-US">
                <a:latin typeface="Roboto"/>
                <a:ea typeface="Roboto"/>
                <a:cs typeface="Roboto"/>
              </a:rPr>
              <a:t>Please sign up to participate</a:t>
            </a:r>
          </a:p>
          <a:p>
            <a:pPr lvl="1">
              <a:buFont typeface="Arial" panose="020B0604020202020204" pitchFamily="34" charset="0"/>
              <a:buChar char="•"/>
            </a:pPr>
            <a:r>
              <a:rPr lang="en-US">
                <a:latin typeface="Roboto"/>
                <a:ea typeface="Roboto"/>
                <a:cs typeface="Roboto"/>
              </a:rPr>
              <a:t>MSI Security Operations (MSI-SIRT)</a:t>
            </a:r>
          </a:p>
          <a:p>
            <a:pPr lvl="1">
              <a:buFont typeface="Arial" panose="020B0604020202020204" pitchFamily="34" charset="0"/>
              <a:buChar char="•"/>
            </a:pPr>
            <a:r>
              <a:rPr lang="en-US">
                <a:latin typeface="Roboto"/>
                <a:ea typeface="Roboto"/>
                <a:cs typeface="Roboto"/>
                <a:hlinkClick r:id="rId2"/>
              </a:rPr>
              <a:t>msi-security-operations@saic.com</a:t>
            </a:r>
            <a:r>
              <a:rPr lang="en-US">
                <a:latin typeface="Roboto"/>
                <a:ea typeface="Roboto"/>
                <a:cs typeface="Roboto"/>
              </a:rPr>
              <a:t> </a:t>
            </a:r>
          </a:p>
          <a:p>
            <a:pPr>
              <a:buFont typeface="Arial" panose="020B0604020202020204" pitchFamily="34" charset="0"/>
              <a:buChar char="•"/>
            </a:pPr>
            <a:r>
              <a:rPr lang="en-US">
                <a:latin typeface="Roboto"/>
                <a:ea typeface="Roboto"/>
                <a:cs typeface="Roboto"/>
              </a:rPr>
              <a:t>Number of injects: ~16</a:t>
            </a:r>
          </a:p>
        </p:txBody>
      </p:sp>
      <p:sp>
        <p:nvSpPr>
          <p:cNvPr id="8" name="Rectangle 7">
            <a:extLst>
              <a:ext uri="{FF2B5EF4-FFF2-40B4-BE49-F238E27FC236}">
                <a16:creationId xmlns:a16="http://schemas.microsoft.com/office/drawing/2014/main" id="{8489068F-2D58-C432-09DF-54D780D67BC4}"/>
              </a:ext>
            </a:extLst>
          </p:cNvPr>
          <p:cNvSpPr/>
          <p:nvPr/>
        </p:nvSpPr>
        <p:spPr>
          <a:xfrm>
            <a:off x="410817" y="5274365"/>
            <a:ext cx="11364291" cy="7951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400" b="1" spc="50">
                <a:latin typeface="Roboto"/>
                <a:ea typeface="Roboto"/>
                <a:cs typeface="Roboto"/>
              </a:rPr>
              <a:t>RSVP by Friday, Oct. 9</a:t>
            </a:r>
            <a:endParaRPr lang="en-US" sz="2400" b="1" spc="50">
              <a:latin typeface="Roboto" panose="02000000000000000000" pitchFamily="2" charset="0"/>
              <a:ea typeface="Roboto" panose="02000000000000000000" pitchFamily="2" charset="0"/>
              <a:cs typeface="Roboto" panose="02000000000000000000" pitchFamily="2" charset="0"/>
            </a:endParaRPr>
          </a:p>
        </p:txBody>
      </p:sp>
      <p:sp>
        <p:nvSpPr>
          <p:cNvPr id="5" name="Slide Number Placeholder 4">
            <a:extLst>
              <a:ext uri="{FF2B5EF4-FFF2-40B4-BE49-F238E27FC236}">
                <a16:creationId xmlns:a16="http://schemas.microsoft.com/office/drawing/2014/main" id="{FB6461B6-4FCE-C035-82F4-126AF0758370}"/>
              </a:ext>
            </a:extLst>
          </p:cNvPr>
          <p:cNvSpPr>
            <a:spLocks noGrp="1"/>
          </p:cNvSpPr>
          <p:nvPr>
            <p:ph type="sldNum" sz="quarter" idx="12"/>
          </p:nvPr>
        </p:nvSpPr>
        <p:spPr/>
        <p:txBody>
          <a:bodyPr/>
          <a:lstStyle/>
          <a:p>
            <a:fld id="{B3F0CCF6-7F1D-1243-94FE-BC32E4D380E0}" type="slidenum">
              <a:rPr lang="en-US" smtClean="0"/>
              <a:t>50</a:t>
            </a:fld>
            <a:endParaRPr lang="en-US"/>
          </a:p>
        </p:txBody>
      </p:sp>
      <p:pic>
        <p:nvPicPr>
          <p:cNvPr id="10" name="Picture 9">
            <a:extLst>
              <a:ext uri="{FF2B5EF4-FFF2-40B4-BE49-F238E27FC236}">
                <a16:creationId xmlns:a16="http://schemas.microsoft.com/office/drawing/2014/main" id="{E5B9BDB7-2D01-CDE4-B05E-FC4D2371B52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7404" t="19079" r="168" b="199"/>
          <a:stretch>
            <a:fillRect/>
          </a:stretch>
        </p:blipFill>
        <p:spPr>
          <a:xfrm>
            <a:off x="6189804" y="2044236"/>
            <a:ext cx="5334805" cy="3125780"/>
          </a:xfrm>
          <a:prstGeom prst="rect">
            <a:avLst/>
          </a:prstGeom>
        </p:spPr>
      </p:pic>
    </p:spTree>
    <p:extLst>
      <p:ext uri="{BB962C8B-B14F-4D97-AF65-F5344CB8AC3E}">
        <p14:creationId xmlns:p14="http://schemas.microsoft.com/office/powerpoint/2010/main" val="312117688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5C3AD-9488-EF99-6FEC-1B9690E74B16}"/>
              </a:ext>
            </a:extLst>
          </p:cNvPr>
          <p:cNvSpPr>
            <a:spLocks noGrp="1"/>
          </p:cNvSpPr>
          <p:nvPr>
            <p:ph type="title"/>
          </p:nvPr>
        </p:nvSpPr>
        <p:spPr>
          <a:xfrm>
            <a:off x="645117" y="0"/>
            <a:ext cx="11521440" cy="914400"/>
          </a:xfrm>
        </p:spPr>
        <p:txBody>
          <a:bodyPr/>
          <a:lstStyle/>
          <a:p>
            <a:r>
              <a:rPr lang="en-US"/>
              <a:t>COV TTX 2027 (1 of 3)</a:t>
            </a:r>
          </a:p>
        </p:txBody>
      </p:sp>
      <p:sp>
        <p:nvSpPr>
          <p:cNvPr id="4" name="Text Placeholder 3">
            <a:extLst>
              <a:ext uri="{FF2B5EF4-FFF2-40B4-BE49-F238E27FC236}">
                <a16:creationId xmlns:a16="http://schemas.microsoft.com/office/drawing/2014/main" id="{B58A3646-F243-BA5F-EE91-CC410189ADE6}"/>
              </a:ext>
            </a:extLst>
          </p:cNvPr>
          <p:cNvSpPr>
            <a:spLocks noGrp="1"/>
          </p:cNvSpPr>
          <p:nvPr>
            <p:ph type="body" sz="quarter" idx="14"/>
          </p:nvPr>
        </p:nvSpPr>
        <p:spPr/>
        <p:txBody>
          <a:bodyPr/>
          <a:lstStyle/>
          <a:p>
            <a:r>
              <a:rPr lang="en-US"/>
              <a:t>January</a:t>
            </a:r>
          </a:p>
        </p:txBody>
      </p:sp>
      <p:sp>
        <p:nvSpPr>
          <p:cNvPr id="3" name="Text Placeholder 2">
            <a:extLst>
              <a:ext uri="{FF2B5EF4-FFF2-40B4-BE49-F238E27FC236}">
                <a16:creationId xmlns:a16="http://schemas.microsoft.com/office/drawing/2014/main" id="{7C40D60C-FB59-B170-E390-92117F8DEEE6}"/>
              </a:ext>
            </a:extLst>
          </p:cNvPr>
          <p:cNvSpPr>
            <a:spLocks noGrp="1"/>
          </p:cNvSpPr>
          <p:nvPr>
            <p:ph type="body" sz="quarter" idx="13"/>
          </p:nvPr>
        </p:nvSpPr>
        <p:spPr/>
        <p:txBody>
          <a:bodyPr/>
          <a:lstStyle/>
          <a:p>
            <a:r>
              <a:rPr lang="en-US"/>
              <a:t>Rollout injects bimonthly</a:t>
            </a:r>
          </a:p>
          <a:p>
            <a:r>
              <a:rPr lang="en-US"/>
              <a:t>Debating response to each inject or response at the end in October</a:t>
            </a:r>
          </a:p>
        </p:txBody>
      </p:sp>
      <p:sp>
        <p:nvSpPr>
          <p:cNvPr id="5" name="Slide Number Placeholder 4">
            <a:extLst>
              <a:ext uri="{FF2B5EF4-FFF2-40B4-BE49-F238E27FC236}">
                <a16:creationId xmlns:a16="http://schemas.microsoft.com/office/drawing/2014/main" id="{2AC3A2DA-B754-00EA-C684-88F13EF21687}"/>
              </a:ext>
            </a:extLst>
          </p:cNvPr>
          <p:cNvSpPr>
            <a:spLocks noGrp="1"/>
          </p:cNvSpPr>
          <p:nvPr>
            <p:ph type="sldNum" sz="quarter" idx="12"/>
          </p:nvPr>
        </p:nvSpPr>
        <p:spPr/>
        <p:txBody>
          <a:bodyPr/>
          <a:lstStyle/>
          <a:p>
            <a:fld id="{B3F0CCF6-7F1D-1243-94FE-BC32E4D380E0}" type="slidenum">
              <a:rPr lang="en-US" smtClean="0"/>
              <a:t>51</a:t>
            </a:fld>
            <a:endParaRPr lang="en-US"/>
          </a:p>
        </p:txBody>
      </p:sp>
      <p:pic>
        <p:nvPicPr>
          <p:cNvPr id="9" name="Picture 8">
            <a:extLst>
              <a:ext uri="{FF2B5EF4-FFF2-40B4-BE49-F238E27FC236}">
                <a16:creationId xmlns:a16="http://schemas.microsoft.com/office/drawing/2014/main" id="{1A09EC77-C3C9-F7AD-A096-5470B237C28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0262" y="1531401"/>
            <a:ext cx="6251651" cy="4194145"/>
          </a:xfrm>
          <a:prstGeom prst="rect">
            <a:avLst/>
          </a:prstGeom>
        </p:spPr>
      </p:pic>
    </p:spTree>
    <p:extLst>
      <p:ext uri="{BB962C8B-B14F-4D97-AF65-F5344CB8AC3E}">
        <p14:creationId xmlns:p14="http://schemas.microsoft.com/office/powerpoint/2010/main" val="4994580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1908C07F-0C07-D27F-CF34-23289A0AA40A}"/>
              </a:ext>
            </a:extLst>
          </p:cNvPr>
          <p:cNvSpPr>
            <a:spLocks noGrp="1"/>
          </p:cNvSpPr>
          <p:nvPr>
            <p:ph type="title"/>
          </p:nvPr>
        </p:nvSpPr>
        <p:spPr>
          <a:xfrm>
            <a:off x="645117" y="0"/>
            <a:ext cx="11521440" cy="914400"/>
          </a:xfrm>
        </p:spPr>
        <p:txBody>
          <a:bodyPr/>
          <a:lstStyle/>
          <a:p>
            <a:r>
              <a:rPr lang="en-US"/>
              <a:t>COV TTX 2027 (2 of 3)</a:t>
            </a:r>
          </a:p>
        </p:txBody>
      </p:sp>
      <p:sp>
        <p:nvSpPr>
          <p:cNvPr id="4" name="Text Placeholder 3">
            <a:extLst>
              <a:ext uri="{FF2B5EF4-FFF2-40B4-BE49-F238E27FC236}">
                <a16:creationId xmlns:a16="http://schemas.microsoft.com/office/drawing/2014/main" id="{D2949EB1-8E16-BD32-9DDF-AA3315A47CC4}"/>
              </a:ext>
            </a:extLst>
          </p:cNvPr>
          <p:cNvSpPr>
            <a:spLocks noGrp="1"/>
          </p:cNvSpPr>
          <p:nvPr>
            <p:ph type="body" sz="quarter" idx="14"/>
          </p:nvPr>
        </p:nvSpPr>
        <p:spPr/>
        <p:txBody>
          <a:bodyPr/>
          <a:lstStyle/>
          <a:p>
            <a:r>
              <a:rPr lang="en-US"/>
              <a:t>March</a:t>
            </a:r>
          </a:p>
        </p:txBody>
      </p:sp>
      <p:sp>
        <p:nvSpPr>
          <p:cNvPr id="3" name="Text Placeholder 2">
            <a:extLst>
              <a:ext uri="{FF2B5EF4-FFF2-40B4-BE49-F238E27FC236}">
                <a16:creationId xmlns:a16="http://schemas.microsoft.com/office/drawing/2014/main" id="{47240A58-FC04-ACCF-CDF2-027BB2BA7C6D}"/>
              </a:ext>
            </a:extLst>
          </p:cNvPr>
          <p:cNvSpPr>
            <a:spLocks noGrp="1"/>
          </p:cNvSpPr>
          <p:nvPr>
            <p:ph type="body" sz="quarter" idx="13"/>
          </p:nvPr>
        </p:nvSpPr>
        <p:spPr/>
        <p:txBody>
          <a:bodyPr/>
          <a:lstStyle/>
          <a:p>
            <a:r>
              <a:rPr lang="en-US"/>
              <a:t>Inject 2 – Tailored to news or current projects</a:t>
            </a:r>
          </a:p>
        </p:txBody>
      </p:sp>
      <p:sp>
        <p:nvSpPr>
          <p:cNvPr id="6" name="Text Placeholder 5">
            <a:extLst>
              <a:ext uri="{FF2B5EF4-FFF2-40B4-BE49-F238E27FC236}">
                <a16:creationId xmlns:a16="http://schemas.microsoft.com/office/drawing/2014/main" id="{E969E7FB-C5BA-B57A-2779-976E0DE1BFC0}"/>
              </a:ext>
            </a:extLst>
          </p:cNvPr>
          <p:cNvSpPr>
            <a:spLocks noGrp="1"/>
          </p:cNvSpPr>
          <p:nvPr>
            <p:ph type="body" sz="quarter" idx="16"/>
          </p:nvPr>
        </p:nvSpPr>
        <p:spPr/>
        <p:txBody>
          <a:bodyPr/>
          <a:lstStyle/>
          <a:p>
            <a:r>
              <a:rPr lang="en-US"/>
              <a:t>May</a:t>
            </a:r>
          </a:p>
        </p:txBody>
      </p:sp>
      <p:sp>
        <p:nvSpPr>
          <p:cNvPr id="5" name="Text Placeholder 4">
            <a:extLst>
              <a:ext uri="{FF2B5EF4-FFF2-40B4-BE49-F238E27FC236}">
                <a16:creationId xmlns:a16="http://schemas.microsoft.com/office/drawing/2014/main" id="{8936AB3D-EDBF-CD92-355D-AB6203D71E3F}"/>
              </a:ext>
            </a:extLst>
          </p:cNvPr>
          <p:cNvSpPr>
            <a:spLocks noGrp="1"/>
          </p:cNvSpPr>
          <p:nvPr>
            <p:ph type="body" sz="quarter" idx="15"/>
          </p:nvPr>
        </p:nvSpPr>
        <p:spPr/>
        <p:txBody>
          <a:bodyPr/>
          <a:lstStyle/>
          <a:p>
            <a:r>
              <a:rPr lang="en-US"/>
              <a:t>Inject 3 – Tailored for currency</a:t>
            </a:r>
          </a:p>
        </p:txBody>
      </p:sp>
      <p:sp>
        <p:nvSpPr>
          <p:cNvPr id="8" name="Text Placeholder 7">
            <a:extLst>
              <a:ext uri="{FF2B5EF4-FFF2-40B4-BE49-F238E27FC236}">
                <a16:creationId xmlns:a16="http://schemas.microsoft.com/office/drawing/2014/main" id="{ECED2540-78B1-2B53-7A30-4CD1B2CF9832}"/>
              </a:ext>
            </a:extLst>
          </p:cNvPr>
          <p:cNvSpPr>
            <a:spLocks noGrp="1"/>
          </p:cNvSpPr>
          <p:nvPr>
            <p:ph type="body" sz="quarter" idx="18"/>
          </p:nvPr>
        </p:nvSpPr>
        <p:spPr/>
        <p:txBody>
          <a:bodyPr/>
          <a:lstStyle/>
          <a:p>
            <a:r>
              <a:rPr lang="en-US"/>
              <a:t>July</a:t>
            </a:r>
          </a:p>
        </p:txBody>
      </p:sp>
      <p:sp>
        <p:nvSpPr>
          <p:cNvPr id="7" name="Text Placeholder 6">
            <a:extLst>
              <a:ext uri="{FF2B5EF4-FFF2-40B4-BE49-F238E27FC236}">
                <a16:creationId xmlns:a16="http://schemas.microsoft.com/office/drawing/2014/main" id="{3D1595F1-1168-BEF4-1933-AC56FDA5A023}"/>
              </a:ext>
            </a:extLst>
          </p:cNvPr>
          <p:cNvSpPr>
            <a:spLocks noGrp="1"/>
          </p:cNvSpPr>
          <p:nvPr>
            <p:ph type="body" sz="quarter" idx="17"/>
          </p:nvPr>
        </p:nvSpPr>
        <p:spPr/>
        <p:txBody>
          <a:bodyPr/>
          <a:lstStyle/>
          <a:p>
            <a:r>
              <a:rPr lang="en-US"/>
              <a:t>Inject 4 – Tailored for currency</a:t>
            </a:r>
          </a:p>
        </p:txBody>
      </p:sp>
      <p:sp>
        <p:nvSpPr>
          <p:cNvPr id="10" name="Text Placeholder 9">
            <a:extLst>
              <a:ext uri="{FF2B5EF4-FFF2-40B4-BE49-F238E27FC236}">
                <a16:creationId xmlns:a16="http://schemas.microsoft.com/office/drawing/2014/main" id="{E02D9860-1F75-8424-A4F1-78DD39066DC2}"/>
              </a:ext>
            </a:extLst>
          </p:cNvPr>
          <p:cNvSpPr>
            <a:spLocks noGrp="1"/>
          </p:cNvSpPr>
          <p:nvPr>
            <p:ph type="body" sz="quarter" idx="20"/>
          </p:nvPr>
        </p:nvSpPr>
        <p:spPr/>
        <p:txBody>
          <a:bodyPr/>
          <a:lstStyle/>
          <a:p>
            <a:r>
              <a:rPr lang="en-US"/>
              <a:t>September</a:t>
            </a:r>
          </a:p>
        </p:txBody>
      </p:sp>
      <p:sp>
        <p:nvSpPr>
          <p:cNvPr id="9" name="Text Placeholder 8">
            <a:extLst>
              <a:ext uri="{FF2B5EF4-FFF2-40B4-BE49-F238E27FC236}">
                <a16:creationId xmlns:a16="http://schemas.microsoft.com/office/drawing/2014/main" id="{F9E374F7-C0D5-445F-3EF4-E6AF23F41565}"/>
              </a:ext>
            </a:extLst>
          </p:cNvPr>
          <p:cNvSpPr>
            <a:spLocks noGrp="1"/>
          </p:cNvSpPr>
          <p:nvPr>
            <p:ph type="body" sz="quarter" idx="19"/>
          </p:nvPr>
        </p:nvSpPr>
        <p:spPr/>
        <p:txBody>
          <a:bodyPr vert="horz" lIns="91440" tIns="45720" rIns="91440" bIns="45720" rtlCol="0">
            <a:noAutofit/>
          </a:bodyPr>
          <a:lstStyle/>
          <a:p>
            <a:r>
              <a:rPr lang="en-US">
                <a:latin typeface="Roboto"/>
                <a:ea typeface="Roboto"/>
                <a:cs typeface="Roboto"/>
              </a:rPr>
              <a:t>Inject 5 – Beginning of narrative event</a:t>
            </a:r>
          </a:p>
        </p:txBody>
      </p:sp>
      <p:sp>
        <p:nvSpPr>
          <p:cNvPr id="11" name="Slide Number Placeholder 10">
            <a:extLst>
              <a:ext uri="{FF2B5EF4-FFF2-40B4-BE49-F238E27FC236}">
                <a16:creationId xmlns:a16="http://schemas.microsoft.com/office/drawing/2014/main" id="{BB38B5BA-7DCA-4FBF-F1CD-DEC0ECE359BC}"/>
              </a:ext>
            </a:extLst>
          </p:cNvPr>
          <p:cNvSpPr>
            <a:spLocks noGrp="1"/>
          </p:cNvSpPr>
          <p:nvPr>
            <p:ph type="sldNum" sz="quarter" idx="12"/>
          </p:nvPr>
        </p:nvSpPr>
        <p:spPr/>
        <p:txBody>
          <a:bodyPr/>
          <a:lstStyle/>
          <a:p>
            <a:fld id="{B3F0CCF6-7F1D-1243-94FE-BC32E4D380E0}" type="slidenum">
              <a:rPr lang="en-US" smtClean="0"/>
              <a:t>52</a:t>
            </a:fld>
            <a:endParaRPr lang="en-US"/>
          </a:p>
        </p:txBody>
      </p:sp>
    </p:spTree>
    <p:extLst>
      <p:ext uri="{BB962C8B-B14F-4D97-AF65-F5344CB8AC3E}">
        <p14:creationId xmlns:p14="http://schemas.microsoft.com/office/powerpoint/2010/main" val="282122368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85348487-9C55-6887-4CEF-2A883CC4313E}"/>
              </a:ext>
            </a:extLst>
          </p:cNvPr>
          <p:cNvSpPr>
            <a:spLocks noGrp="1"/>
          </p:cNvSpPr>
          <p:nvPr>
            <p:ph type="title"/>
          </p:nvPr>
        </p:nvSpPr>
        <p:spPr>
          <a:xfrm>
            <a:off x="645117" y="0"/>
            <a:ext cx="11521440" cy="914400"/>
          </a:xfrm>
        </p:spPr>
        <p:txBody>
          <a:bodyPr/>
          <a:lstStyle/>
          <a:p>
            <a:r>
              <a:rPr lang="en-US"/>
              <a:t>COV TTX 2027 (3 of 3)</a:t>
            </a:r>
          </a:p>
        </p:txBody>
      </p:sp>
      <p:sp>
        <p:nvSpPr>
          <p:cNvPr id="4" name="Text Placeholder 3">
            <a:extLst>
              <a:ext uri="{FF2B5EF4-FFF2-40B4-BE49-F238E27FC236}">
                <a16:creationId xmlns:a16="http://schemas.microsoft.com/office/drawing/2014/main" id="{4A2168C3-8FB4-28CF-2035-70663415D2B4}"/>
              </a:ext>
            </a:extLst>
          </p:cNvPr>
          <p:cNvSpPr>
            <a:spLocks noGrp="1"/>
          </p:cNvSpPr>
          <p:nvPr>
            <p:ph type="body" sz="quarter" idx="14"/>
          </p:nvPr>
        </p:nvSpPr>
        <p:spPr/>
        <p:txBody>
          <a:bodyPr/>
          <a:lstStyle/>
          <a:p>
            <a:r>
              <a:rPr lang="en-US"/>
              <a:t>October</a:t>
            </a:r>
          </a:p>
        </p:txBody>
      </p:sp>
      <p:sp>
        <p:nvSpPr>
          <p:cNvPr id="3" name="Text Placeholder 2">
            <a:extLst>
              <a:ext uri="{FF2B5EF4-FFF2-40B4-BE49-F238E27FC236}">
                <a16:creationId xmlns:a16="http://schemas.microsoft.com/office/drawing/2014/main" id="{7763A645-0CD0-2028-A915-E0929961303F}"/>
              </a:ext>
            </a:extLst>
          </p:cNvPr>
          <p:cNvSpPr>
            <a:spLocks noGrp="1"/>
          </p:cNvSpPr>
          <p:nvPr>
            <p:ph type="body" sz="quarter" idx="13"/>
          </p:nvPr>
        </p:nvSpPr>
        <p:spPr>
          <a:xfrm>
            <a:off x="891540" y="4241060"/>
            <a:ext cx="3787139" cy="1524309"/>
          </a:xfrm>
        </p:spPr>
        <p:txBody>
          <a:bodyPr vert="horz" lIns="91440" tIns="45720" rIns="91440" bIns="45720" rtlCol="0">
            <a:noAutofit/>
          </a:bodyPr>
          <a:lstStyle/>
          <a:p>
            <a:r>
              <a:rPr lang="en-US">
                <a:latin typeface="Roboto"/>
                <a:ea typeface="Roboto"/>
                <a:cs typeface="Roboto"/>
              </a:rPr>
              <a:t>Narrative event</a:t>
            </a:r>
          </a:p>
          <a:p>
            <a:r>
              <a:rPr lang="en-US">
                <a:latin typeface="Roboto"/>
                <a:ea typeface="Roboto"/>
                <a:cs typeface="Roboto"/>
              </a:rPr>
              <a:t>Separate injects for more nuance agency relevance</a:t>
            </a:r>
          </a:p>
          <a:p>
            <a:r>
              <a:rPr lang="en-US">
                <a:latin typeface="Roboto"/>
                <a:ea typeface="Roboto"/>
                <a:cs typeface="Roboto"/>
              </a:rPr>
              <a:t>End of tabletop</a:t>
            </a:r>
            <a:endParaRPr lang="en-US">
              <a:cs typeface="Roboto"/>
            </a:endParaRPr>
          </a:p>
        </p:txBody>
      </p:sp>
      <p:sp>
        <p:nvSpPr>
          <p:cNvPr id="8" name="TextBox 7">
            <a:extLst>
              <a:ext uri="{FF2B5EF4-FFF2-40B4-BE49-F238E27FC236}">
                <a16:creationId xmlns:a16="http://schemas.microsoft.com/office/drawing/2014/main" id="{BBE30671-645D-D720-23F5-01D31DA52064}"/>
              </a:ext>
            </a:extLst>
          </p:cNvPr>
          <p:cNvSpPr txBox="1"/>
          <p:nvPr/>
        </p:nvSpPr>
        <p:spPr>
          <a:xfrm>
            <a:off x="6388298" y="1907778"/>
            <a:ext cx="5078809" cy="20415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000"/>
              </a:spcBef>
            </a:pPr>
            <a:r>
              <a:rPr lang="en-US" sz="2000" b="1">
                <a:latin typeface="Roboto"/>
                <a:ea typeface="Roboto"/>
                <a:cs typeface="Roboto"/>
              </a:rPr>
              <a:t>Feedback</a:t>
            </a:r>
            <a:endParaRPr lang="en-US" sz="2000">
              <a:latin typeface="Roboto"/>
              <a:ea typeface="Roboto"/>
              <a:cs typeface="Roboto"/>
            </a:endParaRPr>
          </a:p>
          <a:p>
            <a:pPr>
              <a:lnSpc>
                <a:spcPct val="90000"/>
              </a:lnSpc>
              <a:spcBef>
                <a:spcPts val="1000"/>
              </a:spcBef>
            </a:pPr>
            <a:r>
              <a:rPr lang="en-US" sz="2000">
                <a:latin typeface="Roboto"/>
                <a:ea typeface="Roboto"/>
                <a:cs typeface="Roboto"/>
              </a:rPr>
              <a:t>Please share comments with </a:t>
            </a:r>
            <a:br>
              <a:rPr lang="en-US" sz="2000">
                <a:latin typeface="Roboto"/>
                <a:ea typeface="Roboto"/>
                <a:cs typeface="Roboto"/>
              </a:rPr>
            </a:br>
            <a:r>
              <a:rPr lang="en-US" sz="2000">
                <a:latin typeface="Roboto"/>
                <a:ea typeface="Roboto"/>
                <a:cs typeface="Roboto"/>
              </a:rPr>
              <a:t>VITA IR Manager Scott Brinkley</a:t>
            </a:r>
            <a:br>
              <a:rPr lang="en-US" sz="2000">
                <a:latin typeface="Roboto"/>
                <a:ea typeface="Roboto"/>
                <a:cs typeface="Roboto"/>
              </a:rPr>
            </a:br>
            <a:endParaRPr lang="en-US" sz="2000">
              <a:latin typeface="Roboto"/>
              <a:ea typeface="Roboto"/>
              <a:cs typeface="Roboto"/>
            </a:endParaRPr>
          </a:p>
          <a:p>
            <a:pPr>
              <a:lnSpc>
                <a:spcPct val="90000"/>
              </a:lnSpc>
              <a:spcBef>
                <a:spcPts val="1000"/>
              </a:spcBef>
            </a:pPr>
            <a:r>
              <a:rPr lang="en-US" sz="2000">
                <a:latin typeface="Roboto"/>
                <a:ea typeface="Roboto"/>
                <a:cs typeface="Roboto"/>
                <a:hlinkClick r:id="rId2"/>
              </a:rPr>
              <a:t>scott.brinkley@vita.virginia.gov</a:t>
            </a:r>
            <a:endParaRPr lang="en-US" sz="2000">
              <a:latin typeface="Roboto"/>
              <a:ea typeface="Roboto"/>
              <a:cs typeface="Roboto"/>
            </a:endParaRPr>
          </a:p>
          <a:p>
            <a:endParaRPr lang="en-US" sz="2000">
              <a:latin typeface="Roboto"/>
              <a:ea typeface="Roboto"/>
              <a:cs typeface="Roboto"/>
            </a:endParaRPr>
          </a:p>
        </p:txBody>
      </p:sp>
      <p:sp>
        <p:nvSpPr>
          <p:cNvPr id="6" name="Slide Number Placeholder 5">
            <a:extLst>
              <a:ext uri="{FF2B5EF4-FFF2-40B4-BE49-F238E27FC236}">
                <a16:creationId xmlns:a16="http://schemas.microsoft.com/office/drawing/2014/main" id="{68BA4E75-6883-F0D2-B3B7-19714055C358}"/>
              </a:ext>
            </a:extLst>
          </p:cNvPr>
          <p:cNvSpPr>
            <a:spLocks noGrp="1"/>
          </p:cNvSpPr>
          <p:nvPr>
            <p:ph type="sldNum" sz="quarter" idx="12"/>
          </p:nvPr>
        </p:nvSpPr>
        <p:spPr/>
        <p:txBody>
          <a:bodyPr/>
          <a:lstStyle/>
          <a:p>
            <a:fld id="{B3F0CCF6-7F1D-1243-94FE-BC32E4D380E0}" type="slidenum">
              <a:rPr lang="en-US" smtClean="0"/>
              <a:t>53</a:t>
            </a:fld>
            <a:endParaRPr lang="en-US"/>
          </a:p>
        </p:txBody>
      </p:sp>
    </p:spTree>
    <p:extLst>
      <p:ext uri="{BB962C8B-B14F-4D97-AF65-F5344CB8AC3E}">
        <p14:creationId xmlns:p14="http://schemas.microsoft.com/office/powerpoint/2010/main" val="262640335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1A3E4-6EC3-1EB1-6074-0DD7FFD770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6B42F9-6E42-32D6-765D-160C93D843DE}"/>
              </a:ext>
            </a:extLst>
          </p:cNvPr>
          <p:cNvSpPr>
            <a:spLocks noGrp="1"/>
          </p:cNvSpPr>
          <p:nvPr>
            <p:ph type="title"/>
          </p:nvPr>
        </p:nvSpPr>
        <p:spPr>
          <a:xfrm>
            <a:off x="607894" y="821784"/>
            <a:ext cx="6400908" cy="4278899"/>
          </a:xfrm>
        </p:spPr>
        <p:txBody>
          <a:bodyPr/>
          <a:lstStyle/>
          <a:p>
            <a:r>
              <a:rPr lang="en-US">
                <a:latin typeface="Roboto"/>
                <a:ea typeface="Roboto"/>
                <a:cs typeface="Roboto"/>
              </a:rPr>
              <a:t>Threat intelligence </a:t>
            </a:r>
            <a:br>
              <a:rPr lang="en-US"/>
            </a:br>
            <a:r>
              <a:rPr lang="en-US">
                <a:latin typeface="Roboto"/>
                <a:ea typeface="Roboto"/>
                <a:cs typeface="Roboto"/>
              </a:rPr>
              <a:t>and vulnerability management</a:t>
            </a:r>
          </a:p>
        </p:txBody>
      </p:sp>
    </p:spTree>
    <p:extLst>
      <p:ext uri="{BB962C8B-B14F-4D97-AF65-F5344CB8AC3E}">
        <p14:creationId xmlns:p14="http://schemas.microsoft.com/office/powerpoint/2010/main" val="1793168159"/>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C427E-32A3-7448-D81F-52190FE7900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9F568B-5CBB-F922-BF3F-923BDB0D2A9E}"/>
              </a:ext>
            </a:extLst>
          </p:cNvPr>
          <p:cNvSpPr>
            <a:spLocks noGrp="1"/>
          </p:cNvSpPr>
          <p:nvPr>
            <p:ph type="title"/>
          </p:nvPr>
        </p:nvSpPr>
        <p:spPr>
          <a:xfrm>
            <a:off x="670560" y="0"/>
            <a:ext cx="11521440" cy="1280160"/>
          </a:xfrm>
        </p:spPr>
        <p:txBody>
          <a:bodyPr anchor="b"/>
          <a:lstStyle/>
          <a:p>
            <a:r>
              <a:rPr lang="en-US">
                <a:latin typeface="Roboto"/>
                <a:ea typeface="Roboto"/>
                <a:cs typeface="Roboto"/>
              </a:rPr>
              <a:t>2026 vulnerability management accomplishments</a:t>
            </a:r>
            <a:endParaRPr lang="en-US"/>
          </a:p>
        </p:txBody>
      </p:sp>
      <p:sp>
        <p:nvSpPr>
          <p:cNvPr id="6" name="Chart Placeholder 2">
            <a:extLst>
              <a:ext uri="{FF2B5EF4-FFF2-40B4-BE49-F238E27FC236}">
                <a16:creationId xmlns:a16="http://schemas.microsoft.com/office/drawing/2014/main" id="{7DC2461A-EC86-F4D3-E186-FAFE6703543F}"/>
              </a:ext>
            </a:extLst>
          </p:cNvPr>
          <p:cNvSpPr>
            <a:spLocks noGrp="1"/>
          </p:cNvSpPr>
          <p:nvPr>
            <p:ph sz="half" idx="1"/>
          </p:nvPr>
        </p:nvSpPr>
        <p:spPr>
          <a:xfrm>
            <a:off x="670560" y="1719154"/>
            <a:ext cx="10492738" cy="4351338"/>
          </a:xfrm>
        </p:spPr>
        <p:txBody>
          <a:bodyPr vert="horz" lIns="91440" tIns="45720" rIns="91440" bIns="45720" rtlCol="0">
            <a:noAutofit/>
          </a:bodyPr>
          <a:lstStyle/>
          <a:p>
            <a:pPr>
              <a:lnSpc>
                <a:spcPct val="100000"/>
              </a:lnSpc>
              <a:buFont typeface="Arial" panose="020B0604020202020204" pitchFamily="34" charset="0"/>
              <a:buChar char="•"/>
            </a:pPr>
            <a:r>
              <a:rPr lang="en-US" b="0">
                <a:latin typeface="Roboto"/>
                <a:ea typeface="Roboto"/>
                <a:cs typeface="Roboto"/>
              </a:rPr>
              <a:t>Enterprise Software Supported Products (ESSP) list was updated after two years and is now being updated regularly as changes occur</a:t>
            </a:r>
          </a:p>
          <a:p>
            <a:pPr>
              <a:lnSpc>
                <a:spcPct val="100000"/>
              </a:lnSpc>
              <a:buFont typeface="Arial" panose="020B0604020202020204" pitchFamily="34" charset="0"/>
              <a:buChar char="•"/>
            </a:pPr>
            <a:r>
              <a:rPr lang="en-US" b="0">
                <a:latin typeface="Roboto"/>
                <a:ea typeface="Roboto"/>
                <a:cs typeface="Roboto"/>
              </a:rPr>
              <a:t>Refined Nucleus assignment rules to reflect vulnerability ownership according to the ESSP. </a:t>
            </a:r>
          </a:p>
          <a:p>
            <a:pPr lvl="1">
              <a:lnSpc>
                <a:spcPct val="100000"/>
              </a:lnSpc>
              <a:buFont typeface="Arial" panose="020B0604020202020204" pitchFamily="34" charset="0"/>
              <a:buChar char="•"/>
            </a:pPr>
            <a:r>
              <a:rPr lang="en-US" b="0">
                <a:latin typeface="Roboto"/>
                <a:ea typeface="Roboto"/>
                <a:cs typeface="Roboto"/>
              </a:rPr>
              <a:t>Rules are updated each time the ESSP is changed.</a:t>
            </a:r>
            <a:endParaRPr lang="en-US">
              <a:cs typeface="Roboto" panose="02000000000000000000" pitchFamily="2" charset="0"/>
            </a:endParaRPr>
          </a:p>
          <a:p>
            <a:pPr>
              <a:lnSpc>
                <a:spcPct val="100000"/>
              </a:lnSpc>
              <a:buFont typeface="Arial" panose="020B0604020202020204" pitchFamily="34" charset="0"/>
              <a:buChar char="•"/>
            </a:pPr>
            <a:r>
              <a:rPr lang="en-US" b="0">
                <a:latin typeface="Roboto"/>
                <a:ea typeface="Roboto"/>
                <a:cs typeface="Roboto"/>
              </a:rPr>
              <a:t>Achieved Tenable changes to suppress “Superseded” patches.  </a:t>
            </a:r>
          </a:p>
          <a:p>
            <a:pPr>
              <a:lnSpc>
                <a:spcPct val="100000"/>
              </a:lnSpc>
              <a:buFont typeface="Arial" panose="020B0604020202020204" pitchFamily="34" charset="0"/>
              <a:buChar char="•"/>
            </a:pPr>
            <a:r>
              <a:rPr lang="en-US" b="0">
                <a:latin typeface="Roboto"/>
                <a:ea typeface="Roboto"/>
                <a:cs typeface="Roboto"/>
              </a:rPr>
              <a:t>Nucleus ticketing: implemented Service Now ticketing for all agencies. ISOs should not need to open tickets for patching service provider responsibilities.</a:t>
            </a:r>
          </a:p>
          <a:p>
            <a:pPr>
              <a:lnSpc>
                <a:spcPct val="100000"/>
              </a:lnSpc>
              <a:buFont typeface="Arial" panose="020B0604020202020204" pitchFamily="34" charset="0"/>
              <a:buChar char="•"/>
            </a:pPr>
            <a:r>
              <a:rPr lang="en-US" b="0">
                <a:latin typeface="Roboto"/>
                <a:ea typeface="Roboto"/>
                <a:cs typeface="Roboto"/>
              </a:rPr>
              <a:t>In preparation for CSRA (GDIT) Tenable SC to Tenable One transition, worked with Unisys on updating infrastructure settings for DNS/DHCP to try and provide more accurate device identification.</a:t>
            </a:r>
          </a:p>
          <a:p>
            <a:pPr>
              <a:lnSpc>
                <a:spcPct val="100000"/>
              </a:lnSpc>
              <a:buFont typeface="Arial" panose="020B0604020202020204" pitchFamily="34" charset="0"/>
              <a:buChar char="•"/>
            </a:pPr>
            <a:endParaRPr lang="en-US" sz="1800" b="0"/>
          </a:p>
        </p:txBody>
      </p:sp>
      <p:sp>
        <p:nvSpPr>
          <p:cNvPr id="3" name="Slide Number Placeholder 2">
            <a:extLst>
              <a:ext uri="{FF2B5EF4-FFF2-40B4-BE49-F238E27FC236}">
                <a16:creationId xmlns:a16="http://schemas.microsoft.com/office/drawing/2014/main" id="{FED9B020-E332-6EE2-D34E-A61924D038F7}"/>
              </a:ext>
            </a:extLst>
          </p:cNvPr>
          <p:cNvSpPr>
            <a:spLocks noGrp="1"/>
          </p:cNvSpPr>
          <p:nvPr>
            <p:ph type="sldNum" sz="quarter" idx="12"/>
          </p:nvPr>
        </p:nvSpPr>
        <p:spPr/>
        <p:txBody>
          <a:bodyPr/>
          <a:lstStyle/>
          <a:p>
            <a:fld id="{B3F0CCF6-7F1D-1243-94FE-BC32E4D380E0}" type="slidenum">
              <a:rPr lang="en-US" smtClean="0"/>
              <a:t>55</a:t>
            </a:fld>
            <a:endParaRPr lang="en-US"/>
          </a:p>
        </p:txBody>
      </p:sp>
    </p:spTree>
    <p:extLst>
      <p:ext uri="{BB962C8B-B14F-4D97-AF65-F5344CB8AC3E}">
        <p14:creationId xmlns:p14="http://schemas.microsoft.com/office/powerpoint/2010/main" val="10140056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AE8BFF-181C-DEFF-F3F7-8D83F380E0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5E706F-9BD6-E392-BDD4-491FA45A9AAE}"/>
              </a:ext>
            </a:extLst>
          </p:cNvPr>
          <p:cNvSpPr>
            <a:spLocks noGrp="1"/>
          </p:cNvSpPr>
          <p:nvPr>
            <p:ph type="title"/>
          </p:nvPr>
        </p:nvSpPr>
        <p:spPr>
          <a:xfrm>
            <a:off x="670560" y="0"/>
            <a:ext cx="11521440" cy="1280160"/>
          </a:xfrm>
        </p:spPr>
        <p:txBody>
          <a:bodyPr anchor="b"/>
          <a:lstStyle/>
          <a:p>
            <a:r>
              <a:rPr lang="en-US">
                <a:latin typeface="Roboto"/>
                <a:ea typeface="Roboto"/>
                <a:cs typeface="Roboto"/>
              </a:rPr>
              <a:t>2026 threat intelligence accomplishments</a:t>
            </a:r>
          </a:p>
        </p:txBody>
      </p:sp>
      <p:sp>
        <p:nvSpPr>
          <p:cNvPr id="6" name="Chart Placeholder 2">
            <a:extLst>
              <a:ext uri="{FF2B5EF4-FFF2-40B4-BE49-F238E27FC236}">
                <a16:creationId xmlns:a16="http://schemas.microsoft.com/office/drawing/2014/main" id="{DCDC9B30-53B5-D6A9-AC54-649E0F061E42}"/>
              </a:ext>
            </a:extLst>
          </p:cNvPr>
          <p:cNvSpPr>
            <a:spLocks noGrp="1"/>
          </p:cNvSpPr>
          <p:nvPr>
            <p:ph sz="half" idx="1"/>
          </p:nvPr>
        </p:nvSpPr>
        <p:spPr>
          <a:xfrm>
            <a:off x="670561" y="1825625"/>
            <a:ext cx="10699804" cy="4351338"/>
          </a:xfrm>
        </p:spPr>
        <p:txBody>
          <a:bodyPr vert="horz" lIns="91440" tIns="45720" rIns="91440" bIns="45720" rtlCol="0">
            <a:noAutofit/>
          </a:bodyPr>
          <a:lstStyle/>
          <a:p>
            <a:pPr>
              <a:lnSpc>
                <a:spcPct val="100000"/>
              </a:lnSpc>
              <a:buFont typeface="Arial" panose="020B0604020202020204" pitchFamily="34" charset="0"/>
              <a:buChar char="•"/>
            </a:pPr>
            <a:r>
              <a:rPr lang="en-US" b="0">
                <a:latin typeface="Roboto"/>
                <a:ea typeface="Roboto"/>
                <a:cs typeface="Roboto"/>
              </a:rPr>
              <a:t>One full-time employee (Jared Karnes) now devoted to standing up our threat intelligence program</a:t>
            </a:r>
          </a:p>
          <a:p>
            <a:pPr>
              <a:lnSpc>
                <a:spcPct val="100000"/>
              </a:lnSpc>
              <a:buFont typeface="Arial" panose="020B0604020202020204" pitchFamily="34" charset="0"/>
              <a:buChar char="•"/>
            </a:pPr>
            <a:r>
              <a:rPr lang="en-US" b="0">
                <a:latin typeface="Roboto"/>
                <a:ea typeface="Roboto"/>
                <a:cs typeface="Roboto"/>
              </a:rPr>
              <a:t>Evaluated and selected a new threat intelligence platform</a:t>
            </a:r>
          </a:p>
          <a:p>
            <a:pPr>
              <a:lnSpc>
                <a:spcPct val="100000"/>
              </a:lnSpc>
              <a:buFont typeface="Arial" panose="020B0604020202020204" pitchFamily="34" charset="0"/>
              <a:buChar char="•"/>
            </a:pPr>
            <a:r>
              <a:rPr lang="en-US" b="0">
                <a:latin typeface="Roboto"/>
                <a:ea typeface="Roboto"/>
                <a:cs typeface="Roboto"/>
              </a:rPr>
              <a:t>Evaluated and selected a new web application scanning platform</a:t>
            </a:r>
          </a:p>
          <a:p>
            <a:pPr>
              <a:lnSpc>
                <a:spcPct val="100000"/>
              </a:lnSpc>
              <a:buFont typeface="Arial" panose="020B0604020202020204" pitchFamily="34" charset="0"/>
              <a:buChar char="•"/>
            </a:pPr>
            <a:r>
              <a:rPr lang="en-US" b="0">
                <a:latin typeface="Roboto"/>
                <a:ea typeface="Roboto"/>
                <a:cs typeface="Roboto"/>
              </a:rPr>
              <a:t>Hired four new professionals on the web app scanning (1) and vulnerability management (3) team</a:t>
            </a:r>
          </a:p>
          <a:p>
            <a:pPr marL="285750" indent="-285750">
              <a:lnSpc>
                <a:spcPct val="100000"/>
              </a:lnSpc>
              <a:buFont typeface="Arial" panose="020B0604020202020204" pitchFamily="34" charset="0"/>
              <a:buChar char="•"/>
            </a:pPr>
            <a:endParaRPr lang="en-US" sz="1800"/>
          </a:p>
        </p:txBody>
      </p:sp>
      <p:sp>
        <p:nvSpPr>
          <p:cNvPr id="3" name="Slide Number Placeholder 2">
            <a:extLst>
              <a:ext uri="{FF2B5EF4-FFF2-40B4-BE49-F238E27FC236}">
                <a16:creationId xmlns:a16="http://schemas.microsoft.com/office/drawing/2014/main" id="{EEEAA407-32A7-8CFA-712E-B68FE76EF0D9}"/>
              </a:ext>
            </a:extLst>
          </p:cNvPr>
          <p:cNvSpPr>
            <a:spLocks noGrp="1"/>
          </p:cNvSpPr>
          <p:nvPr>
            <p:ph type="sldNum" sz="quarter" idx="12"/>
          </p:nvPr>
        </p:nvSpPr>
        <p:spPr/>
        <p:txBody>
          <a:bodyPr/>
          <a:lstStyle/>
          <a:p>
            <a:fld id="{B3F0CCF6-7F1D-1243-94FE-BC32E4D380E0}" type="slidenum">
              <a:rPr lang="en-US" smtClean="0"/>
              <a:t>56</a:t>
            </a:fld>
            <a:endParaRPr lang="en-US"/>
          </a:p>
        </p:txBody>
      </p:sp>
    </p:spTree>
    <p:extLst>
      <p:ext uri="{BB962C8B-B14F-4D97-AF65-F5344CB8AC3E}">
        <p14:creationId xmlns:p14="http://schemas.microsoft.com/office/powerpoint/2010/main" val="351551470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875D88-B855-0590-7B2A-0B5328A8ED7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F8DE455-FD8C-DD6D-8C47-44238C5A84CD}"/>
              </a:ext>
            </a:extLst>
          </p:cNvPr>
          <p:cNvSpPr>
            <a:spLocks noGrp="1"/>
          </p:cNvSpPr>
          <p:nvPr>
            <p:ph type="title"/>
          </p:nvPr>
        </p:nvSpPr>
        <p:spPr>
          <a:xfrm>
            <a:off x="670560" y="0"/>
            <a:ext cx="11521440" cy="1280160"/>
          </a:xfrm>
        </p:spPr>
        <p:txBody>
          <a:bodyPr anchor="b"/>
          <a:lstStyle/>
          <a:p>
            <a:r>
              <a:rPr lang="en-US">
                <a:latin typeface="Roboto"/>
                <a:ea typeface="Roboto"/>
                <a:cs typeface="Roboto"/>
              </a:rPr>
              <a:t>2027 planning improvements</a:t>
            </a:r>
          </a:p>
        </p:txBody>
      </p:sp>
      <p:sp>
        <p:nvSpPr>
          <p:cNvPr id="6" name="Chart Placeholder 2">
            <a:extLst>
              <a:ext uri="{FF2B5EF4-FFF2-40B4-BE49-F238E27FC236}">
                <a16:creationId xmlns:a16="http://schemas.microsoft.com/office/drawing/2014/main" id="{C1920B22-F020-FE66-6D8E-75FF22B824F4}"/>
              </a:ext>
            </a:extLst>
          </p:cNvPr>
          <p:cNvSpPr>
            <a:spLocks noGrp="1"/>
          </p:cNvSpPr>
          <p:nvPr>
            <p:ph sz="half" idx="1"/>
          </p:nvPr>
        </p:nvSpPr>
        <p:spPr>
          <a:xfrm>
            <a:off x="690769" y="1481069"/>
            <a:ext cx="10810461" cy="4351338"/>
          </a:xfrm>
        </p:spPr>
        <p:txBody>
          <a:bodyPr vert="horz" lIns="91440" tIns="45720" rIns="91440" bIns="45720" rtlCol="0">
            <a:noAutofit/>
          </a:bodyPr>
          <a:lstStyle/>
          <a:p>
            <a:pPr lvl="0">
              <a:lnSpc>
                <a:spcPct val="100000"/>
              </a:lnSpc>
              <a:buFont typeface="Arial" panose="020B0604020202020204" pitchFamily="34" charset="0"/>
              <a:buChar char="•"/>
            </a:pPr>
            <a:r>
              <a:rPr lang="en-US">
                <a:latin typeface="Roboto"/>
                <a:ea typeface="Roboto"/>
                <a:cs typeface="Roboto"/>
              </a:rPr>
              <a:t>Web application scanning</a:t>
            </a:r>
            <a:endParaRPr lang="en-US"/>
          </a:p>
          <a:p>
            <a:pPr lvl="1">
              <a:lnSpc>
                <a:spcPct val="100000"/>
              </a:lnSpc>
              <a:buFont typeface="Arial" panose="020B0604020202020204" pitchFamily="34" charset="0"/>
              <a:buChar char="•"/>
            </a:pPr>
            <a:r>
              <a:rPr lang="en-US">
                <a:latin typeface="Roboto"/>
                <a:ea typeface="Roboto"/>
                <a:cs typeface="Roboto"/>
              </a:rPr>
              <a:t>Clean up retired URLs before migration to the new platform</a:t>
            </a:r>
          </a:p>
          <a:p>
            <a:pPr lvl="1">
              <a:lnSpc>
                <a:spcPct val="100000"/>
              </a:lnSpc>
              <a:buFont typeface="Arial" panose="020B0604020202020204" pitchFamily="34" charset="0"/>
              <a:buChar char="•"/>
            </a:pPr>
            <a:r>
              <a:rPr lang="en-US">
                <a:latin typeface="Roboto"/>
                <a:ea typeface="Roboto"/>
                <a:cs typeface="Roboto"/>
              </a:rPr>
              <a:t>Migrate </a:t>
            </a:r>
            <a:r>
              <a:rPr lang="en-US" err="1">
                <a:latin typeface="Roboto"/>
                <a:ea typeface="Roboto"/>
                <a:cs typeface="Roboto"/>
              </a:rPr>
              <a:t>Acunetix</a:t>
            </a:r>
            <a:r>
              <a:rPr lang="en-US">
                <a:latin typeface="Roboto"/>
                <a:ea typeface="Roboto"/>
                <a:cs typeface="Roboto"/>
              </a:rPr>
              <a:t> 360 to the new platform following COV Ramp approval </a:t>
            </a:r>
          </a:p>
          <a:p>
            <a:pPr lvl="1">
              <a:lnSpc>
                <a:spcPct val="100000"/>
              </a:lnSpc>
              <a:buFont typeface="Arial" panose="020B0604020202020204" pitchFamily="34" charset="0"/>
              <a:buChar char="•"/>
            </a:pPr>
            <a:r>
              <a:rPr lang="en-US">
                <a:latin typeface="Roboto"/>
                <a:ea typeface="Roboto"/>
                <a:cs typeface="Roboto"/>
              </a:rPr>
              <a:t>Migrate web application scanning from a monthly to a weekly cycle once on the new platform</a:t>
            </a:r>
          </a:p>
          <a:p>
            <a:pPr>
              <a:lnSpc>
                <a:spcPct val="100000"/>
              </a:lnSpc>
              <a:buFont typeface="Arial" panose="020B0604020202020204" pitchFamily="34" charset="0"/>
              <a:buChar char="•"/>
            </a:pPr>
            <a:r>
              <a:rPr lang="en-US">
                <a:latin typeface="Roboto"/>
                <a:ea typeface="Roboto"/>
                <a:cs typeface="Roboto"/>
              </a:rPr>
              <a:t>Vulnerability management</a:t>
            </a:r>
            <a:endParaRPr lang="en-US">
              <a:cs typeface="Roboto"/>
            </a:endParaRPr>
          </a:p>
          <a:p>
            <a:pPr lvl="1">
              <a:lnSpc>
                <a:spcPct val="100000"/>
              </a:lnSpc>
              <a:buFont typeface="Arial" panose="020B0604020202020204" pitchFamily="34" charset="0"/>
              <a:buChar char="•"/>
            </a:pPr>
            <a:r>
              <a:rPr lang="en-US">
                <a:latin typeface="Roboto"/>
                <a:ea typeface="Roboto"/>
                <a:cs typeface="Roboto"/>
              </a:rPr>
              <a:t>Continue to clean up Tenable data in preparation for migration to Tenable One</a:t>
            </a:r>
          </a:p>
          <a:p>
            <a:pPr lvl="1">
              <a:lnSpc>
                <a:spcPct val="100000"/>
              </a:lnSpc>
              <a:buFont typeface="Arial" panose="020B0604020202020204" pitchFamily="34" charset="0"/>
              <a:buChar char="•"/>
            </a:pPr>
            <a:r>
              <a:rPr lang="en-US">
                <a:latin typeface="Roboto"/>
                <a:ea typeface="Roboto"/>
                <a:cs typeface="Roboto"/>
              </a:rPr>
              <a:t>Prepare Nucleus to accept Tenable One data</a:t>
            </a:r>
          </a:p>
          <a:p>
            <a:pPr lvl="1">
              <a:lnSpc>
                <a:spcPct val="100000"/>
              </a:lnSpc>
              <a:buFont typeface="Arial" panose="020B0604020202020204" pitchFamily="34" charset="0"/>
              <a:buChar char="•"/>
            </a:pPr>
            <a:r>
              <a:rPr lang="en-US">
                <a:latin typeface="Roboto"/>
                <a:ea typeface="Roboto"/>
                <a:cs typeface="Roboto"/>
              </a:rPr>
              <a:t>Pilot integration of CNAPP data into Nucleus</a:t>
            </a:r>
          </a:p>
          <a:p>
            <a:pPr>
              <a:lnSpc>
                <a:spcPct val="100000"/>
              </a:lnSpc>
              <a:buFont typeface="Arial" panose="020B0604020202020204" pitchFamily="34" charset="0"/>
              <a:buChar char="•"/>
            </a:pPr>
            <a:r>
              <a:rPr lang="en-US">
                <a:latin typeface="Roboto"/>
                <a:ea typeface="Roboto"/>
                <a:cs typeface="Roboto"/>
              </a:rPr>
              <a:t>Threat intelligence</a:t>
            </a:r>
            <a:endParaRPr lang="en-US">
              <a:cs typeface="Roboto"/>
            </a:endParaRPr>
          </a:p>
          <a:p>
            <a:pPr lvl="1">
              <a:lnSpc>
                <a:spcPct val="100000"/>
              </a:lnSpc>
              <a:buFont typeface="Arial" panose="020B0604020202020204" pitchFamily="34" charset="0"/>
              <a:buChar char="•"/>
            </a:pPr>
            <a:r>
              <a:rPr lang="en-US">
                <a:latin typeface="Roboto"/>
                <a:ea typeface="Roboto"/>
                <a:cs typeface="Roboto"/>
              </a:rPr>
              <a:t>Develop COV-specific threat intelligence advisories as data is received from the new threat intel platform and third-party providers </a:t>
            </a:r>
          </a:p>
          <a:p>
            <a:pPr lvl="1">
              <a:lnSpc>
                <a:spcPct val="100000"/>
              </a:lnSpc>
              <a:buFont typeface="Arial" panose="020B0604020202020204" pitchFamily="34" charset="0"/>
              <a:buChar char="•"/>
            </a:pPr>
            <a:r>
              <a:rPr lang="en-US">
                <a:latin typeface="Roboto"/>
                <a:ea typeface="Roboto"/>
                <a:cs typeface="Roboto"/>
              </a:rPr>
              <a:t>Formalize a plan to collect and share COV threat indicators with other agencies and public bodies</a:t>
            </a:r>
            <a:endParaRPr lang="en-US" sz="2400">
              <a:latin typeface="Roboto"/>
              <a:ea typeface="Roboto"/>
              <a:cs typeface="Roboto"/>
            </a:endParaRPr>
          </a:p>
          <a:p>
            <a:pPr>
              <a:lnSpc>
                <a:spcPct val="100000"/>
              </a:lnSpc>
              <a:buFont typeface="Arial" panose="020B0604020202020204" pitchFamily="34" charset="0"/>
              <a:buChar char="•"/>
            </a:pPr>
            <a:endParaRPr lang="en-US"/>
          </a:p>
        </p:txBody>
      </p:sp>
      <p:sp>
        <p:nvSpPr>
          <p:cNvPr id="3" name="Slide Number Placeholder 2">
            <a:extLst>
              <a:ext uri="{FF2B5EF4-FFF2-40B4-BE49-F238E27FC236}">
                <a16:creationId xmlns:a16="http://schemas.microsoft.com/office/drawing/2014/main" id="{92715F49-FC5D-1178-0219-B125E158EC8E}"/>
              </a:ext>
            </a:extLst>
          </p:cNvPr>
          <p:cNvSpPr>
            <a:spLocks noGrp="1"/>
          </p:cNvSpPr>
          <p:nvPr>
            <p:ph type="sldNum" sz="quarter" idx="12"/>
          </p:nvPr>
        </p:nvSpPr>
        <p:spPr/>
        <p:txBody>
          <a:bodyPr/>
          <a:lstStyle/>
          <a:p>
            <a:fld id="{B3F0CCF6-7F1D-1243-94FE-BC32E4D380E0}" type="slidenum">
              <a:rPr lang="en-US" smtClean="0"/>
              <a:t>57</a:t>
            </a:fld>
            <a:endParaRPr lang="en-US"/>
          </a:p>
        </p:txBody>
      </p:sp>
    </p:spTree>
    <p:extLst>
      <p:ext uri="{BB962C8B-B14F-4D97-AF65-F5344CB8AC3E}">
        <p14:creationId xmlns:p14="http://schemas.microsoft.com/office/powerpoint/2010/main" val="379178731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8D56155-077F-9A66-5DEC-BAEFE69ED62F}"/>
              </a:ext>
            </a:extLst>
          </p:cNvPr>
          <p:cNvSpPr>
            <a:spLocks noGrp="1"/>
          </p:cNvSpPr>
          <p:nvPr>
            <p:ph type="title"/>
          </p:nvPr>
        </p:nvSpPr>
        <p:spPr>
          <a:xfrm>
            <a:off x="-1" y="2589419"/>
            <a:ext cx="12192000" cy="1325563"/>
          </a:xfrm>
        </p:spPr>
        <p:txBody>
          <a:bodyPr/>
          <a:lstStyle/>
          <a:p>
            <a:r>
              <a:rPr lang="en-US"/>
              <a:t>Questions?</a:t>
            </a:r>
            <a:br>
              <a:rPr lang="en-US"/>
            </a:br>
            <a:r>
              <a:rPr lang="en-US" sz="4400"/>
              <a:t>Thank you for attending</a:t>
            </a:r>
            <a:endParaRPr lang="en-US"/>
          </a:p>
        </p:txBody>
      </p:sp>
      <p:sp>
        <p:nvSpPr>
          <p:cNvPr id="2" name="Subtitle 1">
            <a:extLst>
              <a:ext uri="{FF2B5EF4-FFF2-40B4-BE49-F238E27FC236}">
                <a16:creationId xmlns:a16="http://schemas.microsoft.com/office/drawing/2014/main" id="{07A79F3A-FC87-E4C1-E01A-84AE0A40E934}"/>
              </a:ext>
            </a:extLst>
          </p:cNvPr>
          <p:cNvSpPr>
            <a:spLocks noGrp="1"/>
          </p:cNvSpPr>
          <p:nvPr>
            <p:ph type="subTitle" idx="4294967295"/>
          </p:nvPr>
        </p:nvSpPr>
        <p:spPr>
          <a:xfrm>
            <a:off x="2414303" y="4687764"/>
            <a:ext cx="7363393" cy="536575"/>
          </a:xfrm>
        </p:spPr>
        <p:txBody>
          <a:bodyPr/>
          <a:lstStyle/>
          <a:p>
            <a:pPr marL="0" indent="0" algn="ctr">
              <a:buNone/>
            </a:pPr>
            <a:r>
              <a:rPr lang="en-US" sz="2800" spc="60">
                <a:solidFill>
                  <a:schemeClr val="bg1"/>
                </a:solidFill>
                <a:latin typeface="Roboto"/>
                <a:ea typeface="Roboto"/>
                <a:cs typeface="Roboto"/>
              </a:rPr>
              <a:t>Contact threat management at </a:t>
            </a:r>
            <a:r>
              <a:rPr lang="en-US" sz="2800" spc="60" err="1">
                <a:solidFill>
                  <a:schemeClr val="bg1"/>
                </a:solidFill>
                <a:latin typeface="Roboto"/>
                <a:ea typeface="Roboto"/>
                <a:cs typeface="Roboto"/>
              </a:rPr>
              <a:t>threat.management@vita.virginia.gov</a:t>
            </a:r>
            <a:endParaRPr lang="en-US" sz="2800" spc="60">
              <a:solidFill>
                <a:schemeClr val="bg1"/>
              </a:solidFill>
              <a:latin typeface="Roboto"/>
              <a:ea typeface="Roboto"/>
              <a:cs typeface="Roboto"/>
            </a:endParaRPr>
          </a:p>
          <a:p>
            <a:pPr marL="0" indent="0">
              <a:buNone/>
            </a:pPr>
            <a:endParaRPr lang="en-US" sz="2800" spc="60">
              <a:solidFill>
                <a:schemeClr val="bg1"/>
              </a:solidFill>
              <a:latin typeface="Roboto"/>
              <a:ea typeface="Roboto"/>
              <a:cs typeface="Roboto"/>
            </a:endParaRPr>
          </a:p>
        </p:txBody>
      </p:sp>
      <p:sp>
        <p:nvSpPr>
          <p:cNvPr id="3" name="Slide Number Placeholder 2">
            <a:extLst>
              <a:ext uri="{FF2B5EF4-FFF2-40B4-BE49-F238E27FC236}">
                <a16:creationId xmlns:a16="http://schemas.microsoft.com/office/drawing/2014/main" id="{15E0411E-6D0B-FDA0-42D4-DF188FE24AA2}"/>
              </a:ext>
            </a:extLst>
          </p:cNvPr>
          <p:cNvSpPr>
            <a:spLocks noGrp="1"/>
          </p:cNvSpPr>
          <p:nvPr>
            <p:ph type="sldNum" sz="quarter" idx="12"/>
          </p:nvPr>
        </p:nvSpPr>
        <p:spPr/>
        <p:txBody>
          <a:bodyPr/>
          <a:lstStyle/>
          <a:p>
            <a:fld id="{B3F0CCF6-7F1D-1243-94FE-BC32E4D380E0}" type="slidenum">
              <a:rPr lang="en-US" smtClean="0"/>
              <a:t>58</a:t>
            </a:fld>
            <a:endParaRPr lang="en-US"/>
          </a:p>
        </p:txBody>
      </p:sp>
    </p:spTree>
    <p:extLst>
      <p:ext uri="{BB962C8B-B14F-4D97-AF65-F5344CB8AC3E}">
        <p14:creationId xmlns:p14="http://schemas.microsoft.com/office/powerpoint/2010/main" val="165970741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737CD9-943D-FB2C-931B-BC4447E057E3}"/>
              </a:ext>
            </a:extLst>
          </p:cNvPr>
          <p:cNvSpPr>
            <a:spLocks noGrp="1"/>
          </p:cNvSpPr>
          <p:nvPr>
            <p:ph type="ctrTitle"/>
          </p:nvPr>
        </p:nvSpPr>
        <p:spPr/>
        <p:txBody>
          <a:bodyPr/>
          <a:lstStyle/>
          <a:p>
            <a:r>
              <a:rPr lang="en-US">
                <a:latin typeface="Roboto"/>
                <a:ea typeface="Roboto"/>
                <a:cs typeface="Roboto"/>
              </a:rPr>
              <a:t>Security products and services (SPAS) team</a:t>
            </a:r>
          </a:p>
        </p:txBody>
      </p:sp>
      <p:sp>
        <p:nvSpPr>
          <p:cNvPr id="3" name="Subtitle 2">
            <a:extLst>
              <a:ext uri="{FF2B5EF4-FFF2-40B4-BE49-F238E27FC236}">
                <a16:creationId xmlns:a16="http://schemas.microsoft.com/office/drawing/2014/main" id="{506A0198-3F35-7DAA-6267-0A936DFC5B6F}"/>
              </a:ext>
            </a:extLst>
          </p:cNvPr>
          <p:cNvSpPr>
            <a:spLocks noGrp="1"/>
          </p:cNvSpPr>
          <p:nvPr>
            <p:ph type="subTitle" idx="1"/>
          </p:nvPr>
        </p:nvSpPr>
        <p:spPr>
          <a:xfrm>
            <a:off x="1072847" y="3429000"/>
            <a:ext cx="6094367" cy="971977"/>
          </a:xfrm>
        </p:spPr>
        <p:txBody>
          <a:bodyPr/>
          <a:lstStyle/>
          <a:p>
            <a:r>
              <a:rPr lang="en-US">
                <a:latin typeface="Roboto"/>
                <a:ea typeface="Roboto"/>
                <a:cs typeface="Roboto"/>
              </a:rPr>
              <a:t>Onboard, enable, evolve</a:t>
            </a:r>
          </a:p>
        </p:txBody>
      </p:sp>
      <p:sp>
        <p:nvSpPr>
          <p:cNvPr id="5" name="Text Placeholder 4">
            <a:extLst>
              <a:ext uri="{FF2B5EF4-FFF2-40B4-BE49-F238E27FC236}">
                <a16:creationId xmlns:a16="http://schemas.microsoft.com/office/drawing/2014/main" id="{BB4B3402-9C74-448B-6DAF-865915AEB392}"/>
              </a:ext>
            </a:extLst>
          </p:cNvPr>
          <p:cNvSpPr>
            <a:spLocks noGrp="1"/>
          </p:cNvSpPr>
          <p:nvPr>
            <p:ph type="body" sz="quarter" idx="13"/>
          </p:nvPr>
        </p:nvSpPr>
        <p:spPr>
          <a:xfrm>
            <a:off x="1071213" y="4780411"/>
            <a:ext cx="5989637" cy="359626"/>
          </a:xfrm>
        </p:spPr>
        <p:txBody>
          <a:bodyPr vert="horz" lIns="91440" tIns="45720" rIns="91440" bIns="45720" rtlCol="0">
            <a:noAutofit/>
          </a:bodyPr>
          <a:lstStyle/>
          <a:p>
            <a:r>
              <a:rPr lang="en-US">
                <a:latin typeface="Roboto"/>
                <a:ea typeface="Roboto"/>
                <a:cs typeface="Roboto"/>
              </a:rPr>
              <a:t>Uma </a:t>
            </a:r>
            <a:r>
              <a:rPr lang="en-US" err="1">
                <a:latin typeface="Roboto"/>
                <a:ea typeface="Roboto"/>
                <a:cs typeface="Roboto"/>
              </a:rPr>
              <a:t>Seshakrishnan</a:t>
            </a:r>
            <a:endParaRPr lang="en-US">
              <a:latin typeface="Roboto"/>
              <a:ea typeface="Roboto"/>
              <a:cs typeface="Roboto"/>
            </a:endParaRPr>
          </a:p>
        </p:txBody>
      </p:sp>
      <p:sp>
        <p:nvSpPr>
          <p:cNvPr id="4" name="Text Placeholder 4">
            <a:extLst>
              <a:ext uri="{FF2B5EF4-FFF2-40B4-BE49-F238E27FC236}">
                <a16:creationId xmlns:a16="http://schemas.microsoft.com/office/drawing/2014/main" id="{F672D898-CCE0-14C4-9BD3-C6CFDC12921F}"/>
              </a:ext>
            </a:extLst>
          </p:cNvPr>
          <p:cNvSpPr>
            <a:spLocks noGrp="1"/>
          </p:cNvSpPr>
          <p:nvPr>
            <p:ph type="body" sz="quarter" idx="14"/>
          </p:nvPr>
        </p:nvSpPr>
        <p:spPr>
          <a:xfrm>
            <a:off x="1070863" y="5139051"/>
            <a:ext cx="5989637" cy="565150"/>
          </a:xfrm>
        </p:spPr>
        <p:txBody>
          <a:bodyPr vert="horz" lIns="91440" tIns="45720" rIns="91440" bIns="45720" rtlCol="0">
            <a:noAutofit/>
          </a:bodyPr>
          <a:lstStyle/>
          <a:p>
            <a:r>
              <a:rPr lang="en-US" sz="1800" b="0">
                <a:latin typeface="Roboto"/>
                <a:ea typeface="Roboto"/>
                <a:cs typeface="Roboto"/>
              </a:rPr>
              <a:t>Oct. 7, 2026</a:t>
            </a:r>
          </a:p>
        </p:txBody>
      </p:sp>
    </p:spTree>
    <p:extLst>
      <p:ext uri="{BB962C8B-B14F-4D97-AF65-F5344CB8AC3E}">
        <p14:creationId xmlns:p14="http://schemas.microsoft.com/office/powerpoint/2010/main" val="409063979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6497EE-50BD-B11C-3F5E-DC66DBCF5A3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F9F105-E68D-2EA9-A3F7-8577CCFE2652}"/>
              </a:ext>
            </a:extLst>
          </p:cNvPr>
          <p:cNvSpPr>
            <a:spLocks noGrp="1"/>
          </p:cNvSpPr>
          <p:nvPr>
            <p:ph type="title"/>
          </p:nvPr>
        </p:nvSpPr>
        <p:spPr>
          <a:xfrm>
            <a:off x="649188" y="25970"/>
            <a:ext cx="11521440" cy="1280160"/>
          </a:xfrm>
        </p:spPr>
        <p:txBody>
          <a:bodyPr anchor="b"/>
          <a:lstStyle/>
          <a:p>
            <a:r>
              <a:rPr lang="en-US"/>
              <a:t>What we do</a:t>
            </a:r>
          </a:p>
        </p:txBody>
      </p:sp>
      <p:sp>
        <p:nvSpPr>
          <p:cNvPr id="6" name="TextBox 5">
            <a:extLst>
              <a:ext uri="{FF2B5EF4-FFF2-40B4-BE49-F238E27FC236}">
                <a16:creationId xmlns:a16="http://schemas.microsoft.com/office/drawing/2014/main" id="{59F41E94-700A-8BFE-FB88-B19EAEBF54FC}"/>
              </a:ext>
            </a:extLst>
          </p:cNvPr>
          <p:cNvSpPr txBox="1"/>
          <p:nvPr/>
        </p:nvSpPr>
        <p:spPr>
          <a:xfrm>
            <a:off x="675149" y="1258508"/>
            <a:ext cx="7978466" cy="400110"/>
          </a:xfrm>
          <a:prstGeom prst="rect">
            <a:avLst/>
          </a:prstGeom>
          <a:noFill/>
        </p:spPr>
        <p:txBody>
          <a:bodyPr wrap="non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srgbClr val="414041"/>
                </a:solidFill>
                <a:effectLst/>
                <a:uLnTx/>
                <a:uFillTx/>
                <a:latin typeface="Roboto"/>
                <a:ea typeface="Roboto"/>
                <a:cs typeface="Roboto"/>
              </a:rPr>
              <a:t>Onboard new products and manage them through their full lifecycle</a:t>
            </a:r>
          </a:p>
        </p:txBody>
      </p:sp>
      <p:sp>
        <p:nvSpPr>
          <p:cNvPr id="4" name="TextBox 3">
            <a:extLst>
              <a:ext uri="{FF2B5EF4-FFF2-40B4-BE49-F238E27FC236}">
                <a16:creationId xmlns:a16="http://schemas.microsoft.com/office/drawing/2014/main" id="{684382E1-BF67-1AD6-ED27-3024E82501D9}"/>
              </a:ext>
            </a:extLst>
          </p:cNvPr>
          <p:cNvSpPr txBox="1"/>
          <p:nvPr/>
        </p:nvSpPr>
        <p:spPr>
          <a:xfrm>
            <a:off x="675149" y="1834252"/>
            <a:ext cx="10794054" cy="461665"/>
          </a:xfrm>
          <a:prstGeom prst="rect">
            <a:avLst/>
          </a:prstGeom>
          <a:noFill/>
        </p:spPr>
        <p:txBody>
          <a:bodyPr wrap="square" lIns="91440" tIns="45720" rIns="91440" bIns="45720" rtlCol="0">
            <a:spAutoFit/>
          </a:bodyPr>
          <a:lstStyle/>
          <a:p>
            <a:r>
              <a:rPr lang="en-US" sz="2400" b="1">
                <a:solidFill>
                  <a:schemeClr val="accent3"/>
                </a:solidFill>
                <a:latin typeface="Roboto"/>
                <a:ea typeface="Roboto"/>
                <a:cs typeface="Roboto"/>
              </a:rPr>
              <a:t>What that means for you</a:t>
            </a:r>
          </a:p>
        </p:txBody>
      </p:sp>
      <p:sp>
        <p:nvSpPr>
          <p:cNvPr id="10" name="Shape 2">
            <a:extLst>
              <a:ext uri="{FF2B5EF4-FFF2-40B4-BE49-F238E27FC236}">
                <a16:creationId xmlns:a16="http://schemas.microsoft.com/office/drawing/2014/main" id="{39480594-1DCA-C853-52BE-98E1F4C3142D}"/>
              </a:ext>
            </a:extLst>
          </p:cNvPr>
          <p:cNvSpPr/>
          <p:nvPr/>
        </p:nvSpPr>
        <p:spPr>
          <a:xfrm>
            <a:off x="955347" y="2485602"/>
            <a:ext cx="2358885" cy="3519628"/>
          </a:xfrm>
          <a:prstGeom prst="roundRect">
            <a:avLst>
              <a:gd name="adj" fmla="val 6000"/>
            </a:avLst>
          </a:prstGeom>
          <a:solidFill>
            <a:srgbClr val="F3F3F3"/>
          </a:solidFill>
          <a:ln w="12700">
            <a:solidFill>
              <a:srgbClr val="C3C4C6"/>
            </a:solidFill>
            <a:prstDash val="solid"/>
          </a:ln>
          <a:effectLst>
            <a:outerShdw blurRad="98283" dist="38100" dir="2700000" algn="tl" rotWithShape="0">
              <a:prstClr val="black">
                <a:alpha val="23029"/>
              </a:prstClr>
            </a:outerShdw>
          </a:effectLst>
        </p:spPr>
        <p:txBody>
          <a:bodyPr lIns="91440" tIns="45720" rIns="91440" bIns="45720" anchor="b"/>
          <a:lstStyle/>
          <a:p>
            <a:pPr algn="ctr">
              <a:defRPr/>
            </a:pPr>
            <a:r>
              <a:rPr lang="en-US" sz="2200" b="1">
                <a:solidFill>
                  <a:srgbClr val="1B1F3B"/>
                </a:solidFill>
                <a:latin typeface="Roboto"/>
                <a:ea typeface="Roboto"/>
                <a:cs typeface="Roboto"/>
              </a:rPr>
              <a:t>User guides</a:t>
            </a:r>
            <a:br>
              <a:rPr lang="en-US" sz="2200" b="1">
                <a:solidFill>
                  <a:srgbClr val="1B1F3B"/>
                </a:solidFill>
                <a:latin typeface="Roboto"/>
                <a:ea typeface="Roboto"/>
                <a:cs typeface="Roboto"/>
              </a:rPr>
            </a:br>
            <a:endParaRPr lang="en-US">
              <a:solidFill>
                <a:srgbClr val="414041"/>
              </a:solidFill>
              <a:latin typeface="Roboto"/>
              <a:ea typeface="Roboto"/>
              <a:cs typeface="Roboto"/>
            </a:endParaRPr>
          </a:p>
          <a:p>
            <a:pPr algn="ctr">
              <a:defRPr/>
            </a:pPr>
            <a:r>
              <a:rPr lang="en-US" sz="2000">
                <a:solidFill>
                  <a:srgbClr val="414041"/>
                </a:solidFill>
                <a:latin typeface="Roboto"/>
                <a:ea typeface="Roboto"/>
                <a:cs typeface="Roboto"/>
              </a:rPr>
              <a:t>Step-by-step help, whenever you need it</a:t>
            </a:r>
          </a:p>
        </p:txBody>
      </p:sp>
      <p:sp>
        <p:nvSpPr>
          <p:cNvPr id="12" name="Shape 3">
            <a:extLst>
              <a:ext uri="{FF2B5EF4-FFF2-40B4-BE49-F238E27FC236}">
                <a16:creationId xmlns:a16="http://schemas.microsoft.com/office/drawing/2014/main" id="{9D58C43B-03BC-3CFA-3DCC-95A668D137BC}"/>
              </a:ext>
              <a:ext uri="{C183D7F6-B498-43B3-948B-1728B52AA6E4}">
                <adec:decorative xmlns:adec="http://schemas.microsoft.com/office/drawing/2017/decorative" val="1"/>
              </a:ext>
            </a:extLst>
          </p:cNvPr>
          <p:cNvSpPr/>
          <p:nvPr/>
        </p:nvSpPr>
        <p:spPr>
          <a:xfrm>
            <a:off x="1575041" y="2867671"/>
            <a:ext cx="1088136" cy="1090366"/>
          </a:xfrm>
          <a:prstGeom prst="ellipse">
            <a:avLst/>
          </a:prstGeom>
          <a:solidFill>
            <a:srgbClr val="FCD450"/>
          </a:solidFill>
          <a:ln w="12700">
            <a:solidFill>
              <a:srgbClr val="FCD45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sp>
        <p:nvSpPr>
          <p:cNvPr id="20" name="Shape 6">
            <a:extLst>
              <a:ext uri="{FF2B5EF4-FFF2-40B4-BE49-F238E27FC236}">
                <a16:creationId xmlns:a16="http://schemas.microsoft.com/office/drawing/2014/main" id="{4FB4950B-6364-CD18-7EF6-7FB176965CCD}"/>
              </a:ext>
            </a:extLst>
          </p:cNvPr>
          <p:cNvSpPr/>
          <p:nvPr/>
        </p:nvSpPr>
        <p:spPr>
          <a:xfrm>
            <a:off x="3593407" y="2485602"/>
            <a:ext cx="2376900" cy="3519628"/>
          </a:xfrm>
          <a:prstGeom prst="roundRect">
            <a:avLst>
              <a:gd name="adj" fmla="val 6000"/>
            </a:avLst>
          </a:prstGeom>
          <a:solidFill>
            <a:srgbClr val="F3F3F3"/>
          </a:solidFill>
          <a:ln w="12700">
            <a:solidFill>
              <a:srgbClr val="C3C4C6"/>
            </a:solidFill>
            <a:prstDash val="solid"/>
          </a:ln>
          <a:effectLst>
            <a:outerShdw blurRad="98283" dist="38100" dir="2700000" algn="tl" rotWithShape="0">
              <a:prstClr val="black">
                <a:alpha val="23029"/>
              </a:prstClr>
            </a:outerShdw>
          </a:effectLst>
        </p:spPr>
        <p:txBody>
          <a:bodyPr lIns="91440" tIns="45720" rIns="91440" bIns="45720" anchor="b"/>
          <a:lstStyle/>
          <a:p>
            <a:pPr algn="ctr">
              <a:defRPr/>
            </a:pPr>
            <a:r>
              <a:rPr lang="en-US" sz="2200" b="1">
                <a:solidFill>
                  <a:srgbClr val="1B1F3B"/>
                </a:solidFill>
                <a:latin typeface="Roboto"/>
                <a:ea typeface="Roboto"/>
                <a:cs typeface="Roboto"/>
              </a:rPr>
              <a:t>Training videos</a:t>
            </a:r>
          </a:p>
          <a:p>
            <a:pPr algn="ctr">
              <a:defRPr/>
            </a:pPr>
            <a:endParaRPr lang="en-US" sz="2200" b="1">
              <a:solidFill>
                <a:srgbClr val="1B1F3B"/>
              </a:solidFill>
              <a:latin typeface="Roboto"/>
              <a:ea typeface="Roboto"/>
              <a:cs typeface="Roboto"/>
            </a:endParaRPr>
          </a:p>
          <a:p>
            <a:pPr lvl="0" algn="ctr">
              <a:defRPr/>
            </a:pPr>
            <a:r>
              <a:rPr lang="en-US" sz="2000">
                <a:solidFill>
                  <a:srgbClr val="414041"/>
                </a:solidFill>
                <a:latin typeface="Roboto"/>
                <a:ea typeface="Roboto"/>
                <a:cs typeface="Roboto"/>
              </a:rPr>
              <a:t>Learn at your own pace, on demand</a:t>
            </a:r>
          </a:p>
          <a:p>
            <a:pPr algn="ctr">
              <a:defRPr/>
            </a:pPr>
            <a:endParaRPr lang="en-US" sz="2000">
              <a:solidFill>
                <a:srgbClr val="414041"/>
              </a:solidFill>
              <a:latin typeface="Roboto"/>
              <a:ea typeface="Roboto"/>
              <a:cs typeface="Roboto"/>
            </a:endParaRPr>
          </a:p>
        </p:txBody>
      </p:sp>
      <p:grpSp>
        <p:nvGrpSpPr>
          <p:cNvPr id="7" name="Group 6">
            <a:extLst>
              <a:ext uri="{FF2B5EF4-FFF2-40B4-BE49-F238E27FC236}">
                <a16:creationId xmlns:a16="http://schemas.microsoft.com/office/drawing/2014/main" id="{F212D1CA-D491-4970-859F-87C0BF6AF70C}"/>
              </a:ext>
              <a:ext uri="{C183D7F6-B498-43B3-948B-1728B52AA6E4}">
                <adec:decorative xmlns:adec="http://schemas.microsoft.com/office/drawing/2017/decorative" val="1"/>
              </a:ext>
            </a:extLst>
          </p:cNvPr>
          <p:cNvGrpSpPr/>
          <p:nvPr/>
        </p:nvGrpSpPr>
        <p:grpSpPr>
          <a:xfrm>
            <a:off x="4235136" y="2878109"/>
            <a:ext cx="1088136" cy="1088136"/>
            <a:chOff x="4235136" y="2732337"/>
            <a:chExt cx="1088136" cy="1088136"/>
          </a:xfrm>
        </p:grpSpPr>
        <p:sp>
          <p:nvSpPr>
            <p:cNvPr id="22" name="Shape 7">
              <a:extLst>
                <a:ext uri="{FF2B5EF4-FFF2-40B4-BE49-F238E27FC236}">
                  <a16:creationId xmlns:a16="http://schemas.microsoft.com/office/drawing/2014/main" id="{3712CC37-0B39-8184-8AB9-4605A300D7E9}"/>
                </a:ext>
              </a:extLst>
            </p:cNvPr>
            <p:cNvSpPr>
              <a:spLocks noChangeAspect="1"/>
            </p:cNvSpPr>
            <p:nvPr/>
          </p:nvSpPr>
          <p:spPr>
            <a:xfrm>
              <a:off x="4235136" y="2732337"/>
              <a:ext cx="1088136" cy="1088136"/>
            </a:xfrm>
            <a:prstGeom prst="ellipse">
              <a:avLst/>
            </a:prstGeom>
            <a:solidFill>
              <a:srgbClr val="91D8AE"/>
            </a:solidFill>
            <a:ln w="12700">
              <a:solidFill>
                <a:srgbClr val="91D8A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pic>
          <p:nvPicPr>
            <p:cNvPr id="24" name="Image 1" descr="preencoded.png">
              <a:extLst>
                <a:ext uri="{FF2B5EF4-FFF2-40B4-BE49-F238E27FC236}">
                  <a16:creationId xmlns:a16="http://schemas.microsoft.com/office/drawing/2014/main" id="{4D27E46B-19D9-1ACA-7F76-8AAA8A24CD1A}"/>
                </a:ext>
              </a:extLst>
            </p:cNvPr>
            <p:cNvPicPr>
              <a:picLocks noChangeAspect="1"/>
            </p:cNvPicPr>
            <p:nvPr/>
          </p:nvPicPr>
          <p:blipFill>
            <a:blip r:embed="rId3"/>
            <a:stretch>
              <a:fillRect/>
            </a:stretch>
          </p:blipFill>
          <p:spPr>
            <a:xfrm>
              <a:off x="4408872" y="2906073"/>
              <a:ext cx="740664" cy="740664"/>
            </a:xfrm>
            <a:prstGeom prst="rect">
              <a:avLst/>
            </a:prstGeom>
          </p:spPr>
        </p:pic>
      </p:grpSp>
      <p:sp>
        <p:nvSpPr>
          <p:cNvPr id="30" name="Shape 10">
            <a:extLst>
              <a:ext uri="{FF2B5EF4-FFF2-40B4-BE49-F238E27FC236}">
                <a16:creationId xmlns:a16="http://schemas.microsoft.com/office/drawing/2014/main" id="{A0DB9744-BD84-8796-0EC2-447914706580}"/>
              </a:ext>
            </a:extLst>
          </p:cNvPr>
          <p:cNvSpPr/>
          <p:nvPr/>
        </p:nvSpPr>
        <p:spPr>
          <a:xfrm>
            <a:off x="6227736" y="2485601"/>
            <a:ext cx="2582291" cy="3519627"/>
          </a:xfrm>
          <a:prstGeom prst="roundRect">
            <a:avLst>
              <a:gd name="adj" fmla="val 6000"/>
            </a:avLst>
          </a:prstGeom>
          <a:solidFill>
            <a:srgbClr val="F3F3F3"/>
          </a:solidFill>
          <a:ln w="12700">
            <a:solidFill>
              <a:srgbClr val="C3C4C6"/>
            </a:solidFill>
            <a:prstDash val="solid"/>
          </a:ln>
          <a:effectLst>
            <a:outerShdw blurRad="98283" dist="38100" dir="2700000" algn="tl" rotWithShape="0">
              <a:prstClr val="black">
                <a:alpha val="23029"/>
              </a:prstClr>
            </a:outerShdw>
          </a:effectLst>
        </p:spPr>
        <p:txBody>
          <a:bodyPr lIns="91440" tIns="45720" rIns="91440" bIns="45720" anchor="b"/>
          <a:lstStyle/>
          <a:p>
            <a:pPr algn="ctr">
              <a:defRPr/>
            </a:pPr>
            <a:r>
              <a:rPr lang="en-US" sz="2200" b="1">
                <a:solidFill>
                  <a:srgbClr val="1B1F3B"/>
                </a:solidFill>
                <a:latin typeface="Roboto"/>
                <a:ea typeface="Roboto"/>
                <a:cs typeface="Roboto"/>
              </a:rPr>
              <a:t>Lunch-and-learns</a:t>
            </a:r>
            <a:br>
              <a:rPr lang="en-US" sz="2200" b="1">
                <a:solidFill>
                  <a:srgbClr val="1B1F3B"/>
                </a:solidFill>
                <a:latin typeface="Roboto"/>
                <a:ea typeface="Roboto"/>
                <a:cs typeface="Roboto"/>
              </a:rPr>
            </a:br>
            <a:endParaRPr lang="en-US" sz="2200" b="1">
              <a:solidFill>
                <a:srgbClr val="1B1F3B"/>
              </a:solidFill>
              <a:latin typeface="Roboto"/>
              <a:ea typeface="Roboto"/>
              <a:cs typeface="Roboto"/>
            </a:endParaRPr>
          </a:p>
          <a:p>
            <a:pPr lvl="0" algn="ctr">
              <a:defRPr/>
            </a:pPr>
            <a:r>
              <a:rPr lang="en-US" sz="2000">
                <a:solidFill>
                  <a:srgbClr val="414041"/>
                </a:solidFill>
                <a:latin typeface="Roboto"/>
                <a:ea typeface="Roboto"/>
                <a:cs typeface="Roboto"/>
              </a:rPr>
              <a:t>Have lunch and learn new skills</a:t>
            </a:r>
          </a:p>
          <a:p>
            <a:pPr lvl="0" algn="ctr">
              <a:defRPr/>
            </a:pPr>
            <a:endParaRPr lang="en-US" sz="2000">
              <a:solidFill>
                <a:srgbClr val="414041"/>
              </a:solidFill>
              <a:latin typeface="Roboto" panose="02000000000000000000" pitchFamily="2" charset="0"/>
              <a:ea typeface="Roboto" panose="02000000000000000000" pitchFamily="2" charset="0"/>
              <a:cs typeface="Roboto" panose="02000000000000000000" pitchFamily="2" charset="0"/>
            </a:endParaRPr>
          </a:p>
        </p:txBody>
      </p:sp>
      <p:sp>
        <p:nvSpPr>
          <p:cNvPr id="32" name="Shape 11">
            <a:extLst>
              <a:ext uri="{FF2B5EF4-FFF2-40B4-BE49-F238E27FC236}">
                <a16:creationId xmlns:a16="http://schemas.microsoft.com/office/drawing/2014/main" id="{E8DD9B9F-AB89-C224-ED66-6EBB897E67AC}"/>
              </a:ext>
              <a:ext uri="{C183D7F6-B498-43B3-948B-1728B52AA6E4}">
                <adec:decorative xmlns:adec="http://schemas.microsoft.com/office/drawing/2017/decorative" val="1"/>
              </a:ext>
            </a:extLst>
          </p:cNvPr>
          <p:cNvSpPr>
            <a:spLocks noChangeAspect="1"/>
          </p:cNvSpPr>
          <p:nvPr/>
        </p:nvSpPr>
        <p:spPr>
          <a:xfrm>
            <a:off x="7057470" y="2877076"/>
            <a:ext cx="1088136" cy="1088136"/>
          </a:xfrm>
          <a:prstGeom prst="ellipse">
            <a:avLst/>
          </a:prstGeom>
          <a:solidFill>
            <a:srgbClr val="D8B6CF"/>
          </a:solidFill>
          <a:ln w="12700">
            <a:solidFill>
              <a:srgbClr val="D8B6C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sp>
        <p:nvSpPr>
          <p:cNvPr id="40" name="Shape 14">
            <a:extLst>
              <a:ext uri="{FF2B5EF4-FFF2-40B4-BE49-F238E27FC236}">
                <a16:creationId xmlns:a16="http://schemas.microsoft.com/office/drawing/2014/main" id="{8F9860B7-B41C-AA9F-40E4-AAD464CEA9CE}"/>
              </a:ext>
            </a:extLst>
          </p:cNvPr>
          <p:cNvSpPr/>
          <p:nvPr/>
        </p:nvSpPr>
        <p:spPr>
          <a:xfrm>
            <a:off x="9076831" y="2485601"/>
            <a:ext cx="2399902" cy="3519627"/>
          </a:xfrm>
          <a:prstGeom prst="roundRect">
            <a:avLst>
              <a:gd name="adj" fmla="val 6000"/>
            </a:avLst>
          </a:prstGeom>
          <a:solidFill>
            <a:srgbClr val="F3F3F3"/>
          </a:solidFill>
          <a:ln w="12700">
            <a:solidFill>
              <a:srgbClr val="C3C4C6"/>
            </a:solidFill>
            <a:prstDash val="solid"/>
          </a:ln>
          <a:effectLst>
            <a:outerShdw blurRad="98283" dist="38100" dir="2700000" algn="tl" rotWithShape="0">
              <a:prstClr val="black">
                <a:alpha val="23029"/>
              </a:prstClr>
            </a:outerShdw>
          </a:effectLst>
        </p:spPr>
        <p:txBody>
          <a:bodyPr lIns="91440" tIns="45720" rIns="91440" bIns="45720" anchor="b"/>
          <a:lstStyle/>
          <a:p>
            <a:pPr algn="ctr">
              <a:defRPr/>
            </a:pPr>
            <a:endParaRPr lang="en-US" sz="2200" b="1">
              <a:solidFill>
                <a:srgbClr val="1B1F3B"/>
              </a:solidFill>
              <a:latin typeface="Roboto"/>
              <a:ea typeface="Roboto"/>
              <a:cs typeface="Roboto"/>
            </a:endParaRPr>
          </a:p>
          <a:p>
            <a:pPr algn="ctr">
              <a:defRPr/>
            </a:pPr>
            <a:endParaRPr lang="en-US" sz="2200" b="1">
              <a:solidFill>
                <a:srgbClr val="1B1F3B"/>
              </a:solidFill>
              <a:latin typeface="Roboto"/>
              <a:ea typeface="Roboto"/>
              <a:cs typeface="Roboto"/>
            </a:endParaRPr>
          </a:p>
          <a:p>
            <a:pPr algn="ctr">
              <a:defRPr/>
            </a:pPr>
            <a:r>
              <a:rPr lang="en-US" sz="2200" b="1">
                <a:solidFill>
                  <a:srgbClr val="1B1F3B"/>
                </a:solidFill>
                <a:latin typeface="Roboto"/>
                <a:ea typeface="Roboto"/>
                <a:cs typeface="Roboto"/>
              </a:rPr>
              <a:t>Office hours</a:t>
            </a:r>
            <a:br>
              <a:rPr lang="en-US" sz="2200" b="1">
                <a:solidFill>
                  <a:srgbClr val="1B1F3B"/>
                </a:solidFill>
                <a:latin typeface="Roboto"/>
                <a:ea typeface="Roboto"/>
                <a:cs typeface="Roboto"/>
              </a:rPr>
            </a:br>
            <a:endParaRPr lang="en-US" sz="2200" b="1">
              <a:solidFill>
                <a:srgbClr val="1B1F3B"/>
              </a:solidFill>
              <a:latin typeface="Roboto" panose="02000000000000000000" pitchFamily="2" charset="0"/>
              <a:ea typeface="Roboto" panose="02000000000000000000" pitchFamily="2" charset="0"/>
              <a:cs typeface="Roboto" panose="02000000000000000000" pitchFamily="2" charset="0"/>
            </a:endParaRPr>
          </a:p>
          <a:p>
            <a:pPr lvl="0" algn="ctr">
              <a:defRPr/>
            </a:pPr>
            <a:r>
              <a:rPr lang="en-US" sz="2000">
                <a:solidFill>
                  <a:srgbClr val="414041"/>
                </a:solidFill>
                <a:latin typeface="Roboto"/>
                <a:ea typeface="Roboto"/>
                <a:cs typeface="Roboto"/>
              </a:rPr>
              <a:t>Drop in with questions, get live answers and product updates</a:t>
            </a:r>
          </a:p>
        </p:txBody>
      </p:sp>
      <p:grpSp>
        <p:nvGrpSpPr>
          <p:cNvPr id="9" name="Group 8">
            <a:extLst>
              <a:ext uri="{FF2B5EF4-FFF2-40B4-BE49-F238E27FC236}">
                <a16:creationId xmlns:a16="http://schemas.microsoft.com/office/drawing/2014/main" id="{679B6657-3FD0-0187-897A-F5BD7623FED2}"/>
              </a:ext>
              <a:ext uri="{C183D7F6-B498-43B3-948B-1728B52AA6E4}">
                <adec:decorative xmlns:adec="http://schemas.microsoft.com/office/drawing/2017/decorative" val="1"/>
              </a:ext>
            </a:extLst>
          </p:cNvPr>
          <p:cNvGrpSpPr/>
          <p:nvPr/>
        </p:nvGrpSpPr>
        <p:grpSpPr>
          <a:xfrm>
            <a:off x="9758810" y="2877076"/>
            <a:ext cx="1088136" cy="1088136"/>
            <a:chOff x="9758810" y="2731304"/>
            <a:chExt cx="1088136" cy="1088136"/>
          </a:xfrm>
        </p:grpSpPr>
        <p:sp>
          <p:nvSpPr>
            <p:cNvPr id="42" name="Shape 15">
              <a:extLst>
                <a:ext uri="{FF2B5EF4-FFF2-40B4-BE49-F238E27FC236}">
                  <a16:creationId xmlns:a16="http://schemas.microsoft.com/office/drawing/2014/main" id="{E101F77D-B1A9-635B-E9C9-0AD74B97FA1F}"/>
                </a:ext>
              </a:extLst>
            </p:cNvPr>
            <p:cNvSpPr>
              <a:spLocks noChangeAspect="1"/>
            </p:cNvSpPr>
            <p:nvPr/>
          </p:nvSpPr>
          <p:spPr>
            <a:xfrm>
              <a:off x="9758810" y="2731304"/>
              <a:ext cx="1088136" cy="1088136"/>
            </a:xfrm>
            <a:prstGeom prst="ellipse">
              <a:avLst/>
            </a:prstGeom>
            <a:solidFill>
              <a:srgbClr val="9ABAC6"/>
            </a:solidFill>
            <a:ln w="12700">
              <a:solidFill>
                <a:srgbClr val="9ABAC6"/>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pic>
          <p:nvPicPr>
            <p:cNvPr id="44" name="Image 3" descr="preencoded.png">
              <a:extLst>
                <a:ext uri="{FF2B5EF4-FFF2-40B4-BE49-F238E27FC236}">
                  <a16:creationId xmlns:a16="http://schemas.microsoft.com/office/drawing/2014/main" id="{5D9029E1-86F4-69AA-B41F-7CD186B84761}"/>
                </a:ext>
              </a:extLst>
            </p:cNvPr>
            <p:cNvPicPr>
              <a:picLocks noChangeAspect="1"/>
            </p:cNvPicPr>
            <p:nvPr/>
          </p:nvPicPr>
          <p:blipFill>
            <a:blip r:embed="rId4"/>
            <a:stretch>
              <a:fillRect/>
            </a:stretch>
          </p:blipFill>
          <p:spPr>
            <a:xfrm>
              <a:off x="9937118" y="2873464"/>
              <a:ext cx="731520" cy="731520"/>
            </a:xfrm>
            <a:prstGeom prst="rect">
              <a:avLst/>
            </a:prstGeom>
          </p:spPr>
        </p:pic>
      </p:grpSp>
      <p:pic>
        <p:nvPicPr>
          <p:cNvPr id="13" name="Graphic 12">
            <a:extLst>
              <a:ext uri="{FF2B5EF4-FFF2-40B4-BE49-F238E27FC236}">
                <a16:creationId xmlns:a16="http://schemas.microsoft.com/office/drawing/2014/main" id="{1FD00C95-F444-BC4C-6A8E-AED6BEFD56C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83110" y="2994384"/>
            <a:ext cx="836855" cy="836855"/>
          </a:xfrm>
          <a:prstGeom prst="rect">
            <a:avLst/>
          </a:prstGeom>
        </p:spPr>
      </p:pic>
      <p:pic>
        <p:nvPicPr>
          <p:cNvPr id="16" name="Graphic 15">
            <a:extLst>
              <a:ext uri="{FF2B5EF4-FFF2-40B4-BE49-F238E27FC236}">
                <a16:creationId xmlns:a16="http://schemas.microsoft.com/office/drawing/2014/main" id="{1004E824-3D1F-D143-1C84-A602F2E1EF8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717879" y="3012090"/>
            <a:ext cx="833819" cy="833819"/>
          </a:xfrm>
          <a:prstGeom prst="rect">
            <a:avLst/>
          </a:prstGeom>
        </p:spPr>
      </p:pic>
      <p:sp>
        <p:nvSpPr>
          <p:cNvPr id="3" name="Slide Number Placeholder 2">
            <a:extLst>
              <a:ext uri="{FF2B5EF4-FFF2-40B4-BE49-F238E27FC236}">
                <a16:creationId xmlns:a16="http://schemas.microsoft.com/office/drawing/2014/main" id="{010D6BAB-0AD2-3586-D1D9-2178FDDBC36C}"/>
              </a:ext>
            </a:extLst>
          </p:cNvPr>
          <p:cNvSpPr>
            <a:spLocks noGrp="1"/>
          </p:cNvSpPr>
          <p:nvPr>
            <p:ph type="sldNum" sz="quarter" idx="12"/>
          </p:nvPr>
        </p:nvSpPr>
        <p:spPr/>
        <p:txBody>
          <a:bodyPr/>
          <a:lstStyle/>
          <a:p>
            <a:fld id="{D68115AD-AE05-48D5-B11D-DF40358D657F}" type="slidenum">
              <a:rPr lang="en-US" smtClean="0"/>
              <a:t>60</a:t>
            </a:fld>
            <a:endParaRPr lang="en-US"/>
          </a:p>
        </p:txBody>
      </p:sp>
    </p:spTree>
    <p:extLst>
      <p:ext uri="{BB962C8B-B14F-4D97-AF65-F5344CB8AC3E}">
        <p14:creationId xmlns:p14="http://schemas.microsoft.com/office/powerpoint/2010/main" val="2863879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70EA7-AE6D-F4B9-C917-A8551031B0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F6707A-4D68-8E73-52C9-2476F821F6E1}"/>
              </a:ext>
            </a:extLst>
          </p:cNvPr>
          <p:cNvSpPr>
            <a:spLocks noGrp="1"/>
          </p:cNvSpPr>
          <p:nvPr>
            <p:ph type="title"/>
          </p:nvPr>
        </p:nvSpPr>
        <p:spPr>
          <a:xfrm>
            <a:off x="670560" y="24225"/>
            <a:ext cx="11521440" cy="1280160"/>
          </a:xfrm>
        </p:spPr>
        <p:txBody>
          <a:bodyPr anchor="b"/>
          <a:lstStyle/>
          <a:p>
            <a:r>
              <a:rPr lang="en-US">
                <a:latin typeface="Roboto"/>
                <a:ea typeface="Roboto"/>
                <a:cs typeface="Roboto"/>
              </a:rPr>
              <a:t>Learn with us live!</a:t>
            </a:r>
          </a:p>
        </p:txBody>
      </p:sp>
      <p:sp>
        <p:nvSpPr>
          <p:cNvPr id="7" name="Shape 1">
            <a:extLst>
              <a:ext uri="{FF2B5EF4-FFF2-40B4-BE49-F238E27FC236}">
                <a16:creationId xmlns:a16="http://schemas.microsoft.com/office/drawing/2014/main" id="{A675012F-513D-2F84-F747-100B95C9528D}"/>
              </a:ext>
              <a:ext uri="{C183D7F6-B498-43B3-948B-1728B52AA6E4}">
                <adec:decorative xmlns:adec="http://schemas.microsoft.com/office/drawing/2017/decorative" val="1"/>
              </a:ext>
            </a:extLst>
          </p:cNvPr>
          <p:cNvSpPr/>
          <p:nvPr/>
        </p:nvSpPr>
        <p:spPr>
          <a:xfrm>
            <a:off x="914771" y="1714499"/>
            <a:ext cx="4584594" cy="3983935"/>
          </a:xfrm>
          <a:prstGeom prst="roundRect">
            <a:avLst>
              <a:gd name="adj" fmla="val 4000"/>
            </a:avLst>
          </a:prstGeom>
          <a:solidFill>
            <a:srgbClr val="2B798B"/>
          </a:solidFill>
          <a:ln w="12700">
            <a:solidFill>
              <a:srgbClr val="2B798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a:ln>
                <a:noFill/>
              </a:ln>
              <a:solidFill>
                <a:srgbClr val="414041"/>
              </a:solidFill>
              <a:effectLst/>
              <a:uLnTx/>
              <a:uFillTx/>
              <a:latin typeface="Aptos" panose="02110004020202020204"/>
              <a:ea typeface="+mn-ea"/>
              <a:cs typeface="+mn-cs"/>
            </a:endParaRPr>
          </a:p>
        </p:txBody>
      </p:sp>
      <p:grpSp>
        <p:nvGrpSpPr>
          <p:cNvPr id="6" name="Group 5">
            <a:extLst>
              <a:ext uri="{FF2B5EF4-FFF2-40B4-BE49-F238E27FC236}">
                <a16:creationId xmlns:a16="http://schemas.microsoft.com/office/drawing/2014/main" id="{F6099FDE-80AD-6DE8-56B0-185EAF05811A}"/>
              </a:ext>
              <a:ext uri="{C183D7F6-B498-43B3-948B-1728B52AA6E4}">
                <adec:decorative xmlns:adec="http://schemas.microsoft.com/office/drawing/2017/decorative" val="1"/>
              </a:ext>
            </a:extLst>
          </p:cNvPr>
          <p:cNvGrpSpPr/>
          <p:nvPr/>
        </p:nvGrpSpPr>
        <p:grpSpPr>
          <a:xfrm>
            <a:off x="1097760" y="1941993"/>
            <a:ext cx="791513" cy="791513"/>
            <a:chOff x="1189091" y="1943100"/>
            <a:chExt cx="685800" cy="685800"/>
          </a:xfrm>
        </p:grpSpPr>
        <p:sp>
          <p:nvSpPr>
            <p:cNvPr id="9" name="Shape 2">
              <a:extLst>
                <a:ext uri="{FF2B5EF4-FFF2-40B4-BE49-F238E27FC236}">
                  <a16:creationId xmlns:a16="http://schemas.microsoft.com/office/drawing/2014/main" id="{B1F06166-E7BD-3DD0-15F8-18730A5B02D5}"/>
                </a:ext>
              </a:extLst>
            </p:cNvPr>
            <p:cNvSpPr/>
            <p:nvPr/>
          </p:nvSpPr>
          <p:spPr>
            <a:xfrm>
              <a:off x="1189091" y="1943100"/>
              <a:ext cx="685800" cy="685800"/>
            </a:xfrm>
            <a:prstGeom prst="ellipse">
              <a:avLst/>
            </a:prstGeom>
            <a:solidFill>
              <a:schemeClr val="accent4">
                <a:lumMod val="40000"/>
                <a:lumOff val="60000"/>
              </a:schemeClr>
            </a:solidFill>
            <a:ln w="1270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pic>
          <p:nvPicPr>
            <p:cNvPr id="11" name="Image 0" descr="preencoded.png">
              <a:extLst>
                <a:ext uri="{FF2B5EF4-FFF2-40B4-BE49-F238E27FC236}">
                  <a16:creationId xmlns:a16="http://schemas.microsoft.com/office/drawing/2014/main" id="{1DC2C86F-963D-84B8-F97D-F692BEC76A2C}"/>
                </a:ext>
              </a:extLst>
            </p:cNvPr>
            <p:cNvPicPr>
              <a:picLocks noChangeAspect="1"/>
            </p:cNvPicPr>
            <p:nvPr/>
          </p:nvPicPr>
          <p:blipFill>
            <a:blip r:embed="rId3"/>
            <a:stretch>
              <a:fillRect/>
            </a:stretch>
          </p:blipFill>
          <p:spPr>
            <a:xfrm>
              <a:off x="1360541" y="2114550"/>
              <a:ext cx="342900" cy="342900"/>
            </a:xfrm>
            <a:prstGeom prst="rect">
              <a:avLst/>
            </a:prstGeom>
          </p:spPr>
        </p:pic>
      </p:grpSp>
      <p:sp>
        <p:nvSpPr>
          <p:cNvPr id="13" name="Text 3">
            <a:extLst>
              <a:ext uri="{FF2B5EF4-FFF2-40B4-BE49-F238E27FC236}">
                <a16:creationId xmlns:a16="http://schemas.microsoft.com/office/drawing/2014/main" id="{80CF8014-942E-CC14-0E69-1D5E20466346}"/>
              </a:ext>
            </a:extLst>
          </p:cNvPr>
          <p:cNvSpPr txBox="1"/>
          <p:nvPr/>
        </p:nvSpPr>
        <p:spPr>
          <a:xfrm>
            <a:off x="2060723" y="2079346"/>
            <a:ext cx="3187439" cy="594360"/>
          </a:xfrm>
          <a:prstGeom prst="rect">
            <a:avLst/>
          </a:prstGeom>
          <a:noFill/>
          <a:ln/>
        </p:spPr>
        <p:txBody>
          <a:bodyPr wrap="square" lIns="0" tIns="0" rIns="0" bIns="0"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FF"/>
                </a:solidFill>
                <a:effectLst/>
                <a:uLnTx/>
                <a:uFillTx/>
                <a:latin typeface="Roboto"/>
                <a:ea typeface="Roboto"/>
                <a:cs typeface="Roboto"/>
              </a:rPr>
              <a:t>Hands-on </a:t>
            </a:r>
            <a:r>
              <a:rPr lang="en-US" sz="2400" b="1">
                <a:solidFill>
                  <a:srgbClr val="FFFFFF"/>
                </a:solidFill>
                <a:latin typeface="Roboto"/>
                <a:ea typeface="Roboto"/>
                <a:cs typeface="Roboto"/>
              </a:rPr>
              <a:t>workshops</a:t>
            </a:r>
            <a:endParaRPr kumimoji="0" lang="en-US" sz="2400" b="0" i="0" u="none" strike="noStrike" kern="1200" cap="none" spc="0" normalizeH="0" baseline="0" noProof="0">
              <a:ln>
                <a:noFill/>
              </a:ln>
              <a:solidFill>
                <a:srgbClr val="414041"/>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8" name="TextBox 7">
            <a:extLst>
              <a:ext uri="{FF2B5EF4-FFF2-40B4-BE49-F238E27FC236}">
                <a16:creationId xmlns:a16="http://schemas.microsoft.com/office/drawing/2014/main" id="{9FDA2D20-3288-E459-FC3D-DB3692FA28B0}"/>
              </a:ext>
            </a:extLst>
          </p:cNvPr>
          <p:cNvSpPr txBox="1"/>
          <p:nvPr/>
        </p:nvSpPr>
        <p:spPr>
          <a:xfrm>
            <a:off x="1534972" y="2708500"/>
            <a:ext cx="852119" cy="1200329"/>
          </a:xfrm>
          <a:prstGeom prst="rect">
            <a:avLst/>
          </a:prstGeom>
          <a:noFill/>
        </p:spPr>
        <p:txBody>
          <a:bodyPr wrap="square" rtlCol="0">
            <a:spAutoFit/>
          </a:bodyPr>
          <a:lstStyle/>
          <a:p>
            <a:pPr algn="r"/>
            <a:r>
              <a:rPr lang="en-US" sz="7200" b="1">
                <a:solidFill>
                  <a:schemeClr val="accent4">
                    <a:lumMod val="60000"/>
                    <a:lumOff val="40000"/>
                  </a:schemeClr>
                </a:solidFill>
                <a:latin typeface="Roboto" panose="02000000000000000000" pitchFamily="2" charset="0"/>
                <a:ea typeface="Roboto" panose="02000000000000000000" pitchFamily="2" charset="0"/>
                <a:cs typeface="Roboto" panose="02000000000000000000" pitchFamily="2" charset="0"/>
              </a:rPr>
              <a:t>3</a:t>
            </a:r>
          </a:p>
        </p:txBody>
      </p:sp>
      <p:sp>
        <p:nvSpPr>
          <p:cNvPr id="19" name="Text 7">
            <a:extLst>
              <a:ext uri="{FF2B5EF4-FFF2-40B4-BE49-F238E27FC236}">
                <a16:creationId xmlns:a16="http://schemas.microsoft.com/office/drawing/2014/main" id="{70754708-E186-E706-95DB-C5A879C36CCF}"/>
              </a:ext>
            </a:extLst>
          </p:cNvPr>
          <p:cNvSpPr txBox="1"/>
          <p:nvPr/>
        </p:nvSpPr>
        <p:spPr>
          <a:xfrm>
            <a:off x="2425147" y="3038553"/>
            <a:ext cx="2849519" cy="594360"/>
          </a:xfrm>
          <a:prstGeom prst="rect">
            <a:avLst/>
          </a:prstGeom>
          <a:noFill/>
          <a:ln/>
        </p:spPr>
        <p:txBody>
          <a:bodyPr wrap="square" lIns="0" tIns="0" rIns="0" bIns="0"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000" i="0" u="none" strike="noStrike" kern="1200" cap="none" spc="50" normalizeH="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rPr>
              <a:t>Hands-on workshops happening every other month since April</a:t>
            </a:r>
          </a:p>
        </p:txBody>
      </p:sp>
      <p:sp>
        <p:nvSpPr>
          <p:cNvPr id="17" name="Text 5">
            <a:extLst>
              <a:ext uri="{FF2B5EF4-FFF2-40B4-BE49-F238E27FC236}">
                <a16:creationId xmlns:a16="http://schemas.microsoft.com/office/drawing/2014/main" id="{9D5F8873-4B9F-EE5D-AB61-C83502DF3F13}"/>
              </a:ext>
            </a:extLst>
          </p:cNvPr>
          <p:cNvSpPr txBox="1"/>
          <p:nvPr/>
        </p:nvSpPr>
        <p:spPr>
          <a:xfrm>
            <a:off x="914770" y="4218136"/>
            <a:ext cx="4584593" cy="914400"/>
          </a:xfrm>
          <a:prstGeom prst="rect">
            <a:avLst/>
          </a:prstGeom>
          <a:noFill/>
          <a:ln/>
        </p:spPr>
        <p:txBody>
          <a:bodyPr wrap="square" lIns="0" tIns="0" rIns="0" bIns="0" rtlCol="0" anchor="ctr"/>
          <a:lstStyle/>
          <a:p>
            <a:pPr marR="0" lvl="0" algn="ctr" defTabSz="914400" rtl="0" eaLnBrk="1" fontAlgn="auto" latinLnBrk="0" hangingPunct="1">
              <a:lnSpc>
                <a:spcPct val="100000"/>
              </a:lnSpc>
              <a:spcBef>
                <a:spcPts val="0"/>
              </a:spcBef>
              <a:spcAft>
                <a:spcPts val="600"/>
              </a:spcAft>
              <a:buClrTx/>
              <a:buSzPct val="100000"/>
              <a:tabLst/>
              <a:defRPr/>
            </a:pPr>
            <a:r>
              <a:rPr kumimoji="0" lang="en-US" sz="2000" b="0"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rPr>
              <a:t>2 × Splunk workshops</a:t>
            </a:r>
            <a:endParaRPr kumimoji="0" lang="en-US" sz="2000" b="0" i="0" u="none" strike="noStrike" kern="1200" cap="none" spc="0" normalizeH="0" baseline="0" noProof="0">
              <a:ln>
                <a:noFill/>
              </a:ln>
              <a:solidFill>
                <a:srgbClr val="414041"/>
              </a:solidFill>
              <a:effectLst/>
              <a:uLnTx/>
              <a:uFillTx/>
              <a:latin typeface="Roboto" panose="02000000000000000000" pitchFamily="2" charset="0"/>
              <a:ea typeface="Roboto" panose="02000000000000000000" pitchFamily="2" charset="0"/>
              <a:cs typeface="Roboto" panose="02000000000000000000" pitchFamily="2" charset="0"/>
            </a:endParaRPr>
          </a:p>
          <a:p>
            <a:pPr marR="0" lvl="0" algn="ctr" defTabSz="914400" rtl="0" eaLnBrk="1" fontAlgn="auto" latinLnBrk="0" hangingPunct="1">
              <a:lnSpc>
                <a:spcPct val="100000"/>
              </a:lnSpc>
              <a:spcBef>
                <a:spcPts val="0"/>
              </a:spcBef>
              <a:spcAft>
                <a:spcPts val="600"/>
              </a:spcAft>
              <a:buClrTx/>
              <a:buSzPct val="100000"/>
              <a:tabLst/>
              <a:defRPr/>
            </a:pPr>
            <a:r>
              <a:rPr kumimoji="0" lang="en-US" sz="2000" b="0"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rPr>
              <a:t>1 × Archer workshop</a:t>
            </a:r>
            <a:endParaRPr kumimoji="0" lang="en-US" sz="2000" b="0" i="0" u="none" strike="noStrike" kern="1200" cap="none" spc="0" normalizeH="0" baseline="0" noProof="0">
              <a:ln>
                <a:noFill/>
              </a:ln>
              <a:solidFill>
                <a:srgbClr val="414041"/>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1" name="Shape 8">
            <a:extLst>
              <a:ext uri="{FF2B5EF4-FFF2-40B4-BE49-F238E27FC236}">
                <a16:creationId xmlns:a16="http://schemas.microsoft.com/office/drawing/2014/main" id="{8A219880-40B7-CBB3-25FE-8832F432E782}"/>
              </a:ext>
              <a:ext uri="{C183D7F6-B498-43B3-948B-1728B52AA6E4}">
                <adec:decorative xmlns:adec="http://schemas.microsoft.com/office/drawing/2017/decorative" val="1"/>
              </a:ext>
            </a:extLst>
          </p:cNvPr>
          <p:cNvSpPr/>
          <p:nvPr/>
        </p:nvSpPr>
        <p:spPr>
          <a:xfrm>
            <a:off x="6692636" y="1714498"/>
            <a:ext cx="4581144" cy="3983935"/>
          </a:xfrm>
          <a:prstGeom prst="roundRect">
            <a:avLst>
              <a:gd name="adj" fmla="val 4000"/>
            </a:avLst>
          </a:prstGeom>
          <a:solidFill>
            <a:schemeClr val="accent4">
              <a:lumMod val="60000"/>
              <a:lumOff val="40000"/>
            </a:schemeClr>
          </a:solidFill>
          <a:ln w="12700">
            <a:solidFill>
              <a:srgbClr val="FCD450"/>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sp>
        <p:nvSpPr>
          <p:cNvPr id="23" name="Shape 9">
            <a:extLst>
              <a:ext uri="{FF2B5EF4-FFF2-40B4-BE49-F238E27FC236}">
                <a16:creationId xmlns:a16="http://schemas.microsoft.com/office/drawing/2014/main" id="{C520D045-93A5-03DA-6B57-A1D8A1E9677E}"/>
              </a:ext>
              <a:ext uri="{C183D7F6-B498-43B3-948B-1728B52AA6E4}">
                <adec:decorative xmlns:adec="http://schemas.microsoft.com/office/drawing/2017/decorative" val="1"/>
              </a:ext>
            </a:extLst>
          </p:cNvPr>
          <p:cNvSpPr>
            <a:spLocks noChangeAspect="1"/>
          </p:cNvSpPr>
          <p:nvPr/>
        </p:nvSpPr>
        <p:spPr>
          <a:xfrm>
            <a:off x="6906647" y="1939985"/>
            <a:ext cx="795528" cy="795528"/>
          </a:xfrm>
          <a:prstGeom prst="ellipse">
            <a:avLst/>
          </a:prstGeom>
          <a:solidFill>
            <a:schemeClr val="accent1"/>
          </a:solidFill>
          <a:ln w="1270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sp>
        <p:nvSpPr>
          <p:cNvPr id="27" name="Text 10">
            <a:extLst>
              <a:ext uri="{FF2B5EF4-FFF2-40B4-BE49-F238E27FC236}">
                <a16:creationId xmlns:a16="http://schemas.microsoft.com/office/drawing/2014/main" id="{1CFD337D-2F65-68FC-C949-A21379425AF1}"/>
              </a:ext>
            </a:extLst>
          </p:cNvPr>
          <p:cNvSpPr txBox="1"/>
          <p:nvPr/>
        </p:nvSpPr>
        <p:spPr>
          <a:xfrm>
            <a:off x="7867663" y="2011800"/>
            <a:ext cx="2743200" cy="5943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1B1F3B"/>
                </a:solidFill>
                <a:effectLst/>
                <a:uLnTx/>
                <a:uFillTx/>
                <a:latin typeface="Roboto"/>
                <a:ea typeface="Roboto"/>
                <a:cs typeface="Roboto"/>
              </a:rPr>
              <a:t>SPAS </a:t>
            </a:r>
            <a:r>
              <a:rPr lang="en-US" sz="2400" b="1">
                <a:solidFill>
                  <a:srgbClr val="1B1F3B"/>
                </a:solidFill>
                <a:latin typeface="Roboto"/>
                <a:ea typeface="Roboto"/>
                <a:cs typeface="Roboto"/>
              </a:rPr>
              <a:t>office</a:t>
            </a:r>
            <a:r>
              <a:rPr kumimoji="0" lang="en-US" sz="2400" b="1" i="0" u="none" strike="noStrike" kern="1200" cap="none" spc="0" normalizeH="0" baseline="0" noProof="0">
                <a:ln>
                  <a:noFill/>
                </a:ln>
                <a:solidFill>
                  <a:srgbClr val="1B1F3B"/>
                </a:solidFill>
                <a:effectLst/>
                <a:uLnTx/>
                <a:uFillTx/>
                <a:latin typeface="Roboto"/>
                <a:ea typeface="Roboto"/>
                <a:cs typeface="Roboto"/>
              </a:rPr>
              <a:t> </a:t>
            </a:r>
            <a:r>
              <a:rPr lang="en-US" sz="2400" b="1">
                <a:solidFill>
                  <a:srgbClr val="1B1F3B"/>
                </a:solidFill>
                <a:latin typeface="Roboto"/>
                <a:ea typeface="Roboto"/>
                <a:cs typeface="Roboto"/>
              </a:rPr>
              <a:t>hours</a:t>
            </a:r>
            <a:endParaRPr kumimoji="0" lang="en-US" sz="2400" b="0" i="0" u="none" strike="noStrike" kern="1200" cap="none" spc="0" normalizeH="0" baseline="0" noProof="0">
              <a:ln>
                <a:noFill/>
              </a:ln>
              <a:solidFill>
                <a:srgbClr val="414041"/>
              </a:solidFill>
              <a:effectLst/>
              <a:uLnTx/>
              <a:uFillTx/>
              <a:latin typeface="Roboto"/>
              <a:ea typeface="Roboto"/>
              <a:cs typeface="Roboto"/>
            </a:endParaRPr>
          </a:p>
        </p:txBody>
      </p:sp>
      <p:sp>
        <p:nvSpPr>
          <p:cNvPr id="29" name="Text 11">
            <a:extLst>
              <a:ext uri="{FF2B5EF4-FFF2-40B4-BE49-F238E27FC236}">
                <a16:creationId xmlns:a16="http://schemas.microsoft.com/office/drawing/2014/main" id="{333AB8F7-7C2A-F07A-7D46-5EA032FEA567}"/>
              </a:ext>
            </a:extLst>
          </p:cNvPr>
          <p:cNvSpPr txBox="1"/>
          <p:nvPr/>
        </p:nvSpPr>
        <p:spPr>
          <a:xfrm>
            <a:off x="6966955" y="2927445"/>
            <a:ext cx="1474679" cy="10058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a:ln>
                  <a:noFill/>
                </a:ln>
                <a:solidFill>
                  <a:schemeClr val="accent1"/>
                </a:solidFill>
                <a:effectLst/>
                <a:uLnTx/>
                <a:uFillTx/>
                <a:latin typeface="Roboto" panose="02000000000000000000" pitchFamily="2" charset="0"/>
                <a:ea typeface="Roboto" panose="02000000000000000000" pitchFamily="2" charset="0"/>
                <a:cs typeface="Roboto" panose="02000000000000000000" pitchFamily="2" charset="0"/>
              </a:rPr>
              <a:t>1st</a:t>
            </a:r>
            <a:endParaRPr kumimoji="0" lang="en-US" sz="7200" b="0" i="0" u="none" strike="noStrike" kern="1200" cap="none" spc="0" normalizeH="0" baseline="0" noProof="0">
              <a:ln>
                <a:noFill/>
              </a:ln>
              <a:solidFill>
                <a:schemeClr val="accent1"/>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1" name="Text 12">
            <a:extLst>
              <a:ext uri="{FF2B5EF4-FFF2-40B4-BE49-F238E27FC236}">
                <a16:creationId xmlns:a16="http://schemas.microsoft.com/office/drawing/2014/main" id="{2E5B5698-978E-DABB-524D-FA2F4B229E95}"/>
              </a:ext>
            </a:extLst>
          </p:cNvPr>
          <p:cNvSpPr txBox="1"/>
          <p:nvPr/>
        </p:nvSpPr>
        <p:spPr>
          <a:xfrm>
            <a:off x="8650357" y="3037991"/>
            <a:ext cx="2286000" cy="9144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1B1F3B"/>
                </a:solidFill>
                <a:effectLst/>
                <a:uLnTx/>
                <a:uFillTx/>
                <a:latin typeface="Roboto"/>
                <a:ea typeface="Roboto"/>
                <a:cs typeface="Roboto"/>
              </a:rPr>
              <a:t>Wednesday of every month</a:t>
            </a:r>
            <a:endParaRPr lang="en-US" sz="2000" b="0" i="0" u="none" strike="noStrike" kern="1200" cap="none" spc="0" normalizeH="0" baseline="0" noProof="0">
              <a:ln>
                <a:noFill/>
              </a:ln>
              <a:solidFill>
                <a:srgbClr val="414041"/>
              </a:solidFill>
              <a:effectLst/>
              <a:uLnTx/>
              <a:uFillTx/>
              <a:latin typeface="Roboto" panose="02000000000000000000" pitchFamily="2" charset="0"/>
              <a:ea typeface="Roboto" panose="02000000000000000000" pitchFamily="2" charset="0"/>
              <a:cs typeface="Roboto" panose="02000000000000000000" pitchFamily="2" charset="0"/>
            </a:endParaRPr>
          </a:p>
          <a:p>
            <a:pPr>
              <a:defRPr/>
            </a:pPr>
            <a:r>
              <a:rPr lang="en-US" sz="2000">
                <a:solidFill>
                  <a:srgbClr val="1B1F3B"/>
                </a:solidFill>
                <a:latin typeface="Roboto"/>
                <a:ea typeface="Roboto"/>
                <a:cs typeface="Roboto"/>
              </a:rPr>
              <a:t>2–3 p.m.</a:t>
            </a:r>
            <a:endParaRPr kumimoji="0" lang="en-US" sz="2000" b="0" i="0" u="none" strike="noStrike" kern="1200" cap="none" spc="0" normalizeH="0" baseline="0" noProof="0">
              <a:ln>
                <a:noFill/>
              </a:ln>
              <a:solidFill>
                <a:srgbClr val="414041"/>
              </a:solidFill>
              <a:effectLst/>
              <a:uLnTx/>
              <a:uFillTx/>
              <a:latin typeface="Roboto"/>
              <a:ea typeface="Roboto"/>
              <a:cs typeface="Roboto"/>
            </a:endParaRPr>
          </a:p>
        </p:txBody>
      </p:sp>
      <p:sp>
        <p:nvSpPr>
          <p:cNvPr id="33" name="Text 14">
            <a:extLst>
              <a:ext uri="{FF2B5EF4-FFF2-40B4-BE49-F238E27FC236}">
                <a16:creationId xmlns:a16="http://schemas.microsoft.com/office/drawing/2014/main" id="{56980205-B10B-F035-9313-C0B1066BEF4C}"/>
              </a:ext>
            </a:extLst>
          </p:cNvPr>
          <p:cNvSpPr txBox="1"/>
          <p:nvPr/>
        </p:nvSpPr>
        <p:spPr>
          <a:xfrm>
            <a:off x="6692635" y="4344765"/>
            <a:ext cx="4581145" cy="59436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1B1F3B"/>
                </a:solidFill>
                <a:effectLst/>
                <a:uLnTx/>
                <a:uFillTx/>
                <a:latin typeface="Roboto" panose="02000000000000000000" pitchFamily="2" charset="0"/>
                <a:ea typeface="Roboto" panose="02000000000000000000" pitchFamily="2" charset="0"/>
                <a:cs typeface="Roboto" panose="02000000000000000000" pitchFamily="2" charset="0"/>
              </a:rPr>
              <a:t>Running monthly since May</a:t>
            </a:r>
            <a:endParaRPr kumimoji="0" lang="en-US" sz="2000" b="0" i="0" u="none" strike="noStrike" kern="1200" cap="none" spc="0" normalizeH="0" baseline="0" noProof="0">
              <a:ln>
                <a:noFill/>
              </a:ln>
              <a:solidFill>
                <a:srgbClr val="414041"/>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12" name="Graphic 11">
            <a:extLst>
              <a:ext uri="{FF2B5EF4-FFF2-40B4-BE49-F238E27FC236}">
                <a16:creationId xmlns:a16="http://schemas.microsoft.com/office/drawing/2014/main" id="{1D754CBA-A06C-ADDC-509B-AFC9712295CA}"/>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961287" y="1977848"/>
            <a:ext cx="686248" cy="686248"/>
          </a:xfrm>
          <a:prstGeom prst="rect">
            <a:avLst/>
          </a:prstGeom>
        </p:spPr>
      </p:pic>
      <p:sp>
        <p:nvSpPr>
          <p:cNvPr id="3" name="Slide Number Placeholder 2">
            <a:extLst>
              <a:ext uri="{FF2B5EF4-FFF2-40B4-BE49-F238E27FC236}">
                <a16:creationId xmlns:a16="http://schemas.microsoft.com/office/drawing/2014/main" id="{8533B7DC-B8C9-28BA-7FAB-44293F1679DE}"/>
              </a:ext>
            </a:extLst>
          </p:cNvPr>
          <p:cNvSpPr>
            <a:spLocks noGrp="1"/>
          </p:cNvSpPr>
          <p:nvPr>
            <p:ph type="sldNum" sz="quarter" idx="12"/>
          </p:nvPr>
        </p:nvSpPr>
        <p:spPr/>
        <p:txBody>
          <a:bodyPr/>
          <a:lstStyle/>
          <a:p>
            <a:fld id="{D68115AD-AE05-48D5-B11D-DF40358D657F}" type="slidenum">
              <a:rPr lang="en-US" smtClean="0"/>
              <a:t>61</a:t>
            </a:fld>
            <a:endParaRPr lang="en-US"/>
          </a:p>
        </p:txBody>
      </p:sp>
    </p:spTree>
    <p:extLst>
      <p:ext uri="{BB962C8B-B14F-4D97-AF65-F5344CB8AC3E}">
        <p14:creationId xmlns:p14="http://schemas.microsoft.com/office/powerpoint/2010/main" val="33582947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9B21EF-5F8B-189C-CE0B-30474673072A}"/>
              </a:ext>
            </a:extLst>
          </p:cNvPr>
          <p:cNvSpPr>
            <a:spLocks noGrp="1"/>
          </p:cNvSpPr>
          <p:nvPr>
            <p:ph type="title"/>
          </p:nvPr>
        </p:nvSpPr>
        <p:spPr>
          <a:xfrm>
            <a:off x="670560" y="0"/>
            <a:ext cx="11521440" cy="1005840"/>
          </a:xfrm>
        </p:spPr>
        <p:txBody>
          <a:bodyPr/>
          <a:lstStyle/>
          <a:p>
            <a:r>
              <a:rPr lang="en-US">
                <a:latin typeface="Roboto"/>
                <a:ea typeface="Roboto"/>
                <a:cs typeface="Roboto"/>
              </a:rPr>
              <a:t>Save the date: yearly event</a:t>
            </a:r>
          </a:p>
        </p:txBody>
      </p:sp>
      <p:sp>
        <p:nvSpPr>
          <p:cNvPr id="5" name="Text 2">
            <a:extLst>
              <a:ext uri="{FF2B5EF4-FFF2-40B4-BE49-F238E27FC236}">
                <a16:creationId xmlns:a16="http://schemas.microsoft.com/office/drawing/2014/main" id="{0CCFCBBA-AFE4-CC46-BBAC-B4929137C323}"/>
              </a:ext>
            </a:extLst>
          </p:cNvPr>
          <p:cNvSpPr txBox="1"/>
          <p:nvPr/>
        </p:nvSpPr>
        <p:spPr>
          <a:xfrm>
            <a:off x="669959" y="1246120"/>
            <a:ext cx="7339418" cy="68580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920075"/>
                </a:solidFill>
                <a:effectLst/>
                <a:uLnTx/>
                <a:uFillTx/>
                <a:latin typeface="Roboto"/>
                <a:ea typeface="Roboto"/>
                <a:cs typeface="Roboto"/>
              </a:rPr>
              <a:t>The Security Products Fair </a:t>
            </a:r>
            <a:r>
              <a:rPr kumimoji="0" lang="en-US" sz="2800" b="1" i="0" u="none" strike="noStrike" kern="1200" cap="none" spc="0" normalizeH="0" baseline="0" noProof="0">
                <a:ln>
                  <a:noFill/>
                </a:ln>
                <a:solidFill>
                  <a:schemeClr val="accent3"/>
                </a:solidFill>
                <a:effectLst/>
                <a:uLnTx/>
                <a:uFillTx/>
                <a:latin typeface="Roboto"/>
                <a:ea typeface="Roboto"/>
                <a:cs typeface="Roboto"/>
              </a:rPr>
              <a:t>is here!</a:t>
            </a:r>
            <a:endParaRPr lang="en-US" sz="2800" b="0" i="0" u="none" strike="noStrike" kern="1200" cap="none" spc="0" normalizeH="0" baseline="0" noProof="0">
              <a:ln>
                <a:noFill/>
              </a:ln>
              <a:solidFill>
                <a:schemeClr val="accent3"/>
              </a:solidFill>
              <a:effectLst/>
              <a:uLnTx/>
              <a:uFillTx/>
              <a:latin typeface="Roboto"/>
              <a:ea typeface="Roboto"/>
              <a:cs typeface="Roboto"/>
            </a:endParaRPr>
          </a:p>
        </p:txBody>
      </p:sp>
      <p:sp>
        <p:nvSpPr>
          <p:cNvPr id="6" name="Text 3">
            <a:extLst>
              <a:ext uri="{FF2B5EF4-FFF2-40B4-BE49-F238E27FC236}">
                <a16:creationId xmlns:a16="http://schemas.microsoft.com/office/drawing/2014/main" id="{ABF2EA02-8689-EF64-D05B-5A2B8AA11E2B}"/>
              </a:ext>
            </a:extLst>
          </p:cNvPr>
          <p:cNvSpPr txBox="1"/>
          <p:nvPr/>
        </p:nvSpPr>
        <p:spPr>
          <a:xfrm>
            <a:off x="669959" y="1835556"/>
            <a:ext cx="5888487" cy="1719196"/>
          </a:xfrm>
          <a:prstGeom prst="rect">
            <a:avLst/>
          </a:prstGeom>
          <a:noFill/>
          <a:ln/>
        </p:spPr>
        <p:txBody>
          <a:bodyPr wrap="square" lIns="0" tIns="0" rIns="0" bIns="0" rtlCol="0" anchor="t"/>
          <a:lstStyle/>
          <a:p>
            <a:pPr marL="342900" indent="-342900">
              <a:buFont typeface="Arial"/>
              <a:buChar char="•"/>
              <a:defRPr/>
            </a:pPr>
            <a:r>
              <a:rPr lang="en-US" sz="2400">
                <a:solidFill>
                  <a:srgbClr val="414041"/>
                </a:solidFill>
                <a:latin typeface="Roboto"/>
                <a:ea typeface="Roboto"/>
                <a:cs typeface="Roboto"/>
              </a:rPr>
              <a:t>Key</a:t>
            </a:r>
            <a:r>
              <a:rPr kumimoji="0" lang="en-US" sz="2400" b="0" i="0" u="none" strike="noStrike" kern="1200" cap="none" spc="0" normalizeH="0" baseline="0" noProof="0">
                <a:ln>
                  <a:noFill/>
                </a:ln>
                <a:solidFill>
                  <a:srgbClr val="414041"/>
                </a:solidFill>
                <a:effectLst/>
                <a:uLnTx/>
                <a:uFillTx/>
                <a:latin typeface="Roboto"/>
                <a:ea typeface="Roboto"/>
                <a:cs typeface="Roboto"/>
              </a:rPr>
              <a:t> customer engagement event</a:t>
            </a:r>
            <a:endParaRPr lang="en-US"/>
          </a:p>
          <a:p>
            <a:pPr marL="342900" indent="-342900">
              <a:buFont typeface="Arial"/>
              <a:buChar char="•"/>
              <a:defRPr/>
            </a:pPr>
            <a:r>
              <a:rPr lang="en-US" sz="2400">
                <a:solidFill>
                  <a:srgbClr val="414041"/>
                </a:solidFill>
                <a:latin typeface="Roboto"/>
                <a:ea typeface="Roboto"/>
                <a:cs typeface="Roboto"/>
              </a:rPr>
              <a:t>Will be held</a:t>
            </a:r>
            <a:r>
              <a:rPr kumimoji="0" lang="en-US" sz="2400" b="0" i="0" u="none" strike="noStrike" kern="1200" cap="none" spc="0" normalizeH="0" baseline="0" noProof="0">
                <a:ln>
                  <a:noFill/>
                </a:ln>
                <a:solidFill>
                  <a:srgbClr val="414041"/>
                </a:solidFill>
                <a:effectLst/>
                <a:uLnTx/>
                <a:uFillTx/>
                <a:latin typeface="Roboto"/>
                <a:ea typeface="Roboto"/>
                <a:cs typeface="Roboto"/>
              </a:rPr>
              <a:t> every year </a:t>
            </a:r>
            <a:endParaRPr lang="en-US">
              <a:solidFill>
                <a:srgbClr val="414041"/>
              </a:solidFill>
              <a:latin typeface="Aptos" panose="02110004020202020204"/>
              <a:ea typeface="Roboto"/>
              <a:cs typeface="Roboto"/>
            </a:endParaRPr>
          </a:p>
          <a:p>
            <a:pPr marL="342900" indent="-342900">
              <a:buFont typeface="Arial"/>
              <a:buChar char="•"/>
              <a:defRPr/>
            </a:pPr>
            <a:r>
              <a:rPr lang="en-US" sz="2400">
                <a:solidFill>
                  <a:srgbClr val="414041"/>
                </a:solidFill>
                <a:latin typeface="Roboto"/>
                <a:ea typeface="Roboto"/>
                <a:cs typeface="Roboto"/>
              </a:rPr>
              <a:t>This</a:t>
            </a:r>
            <a:r>
              <a:rPr kumimoji="0" lang="en-US" sz="2400" b="0" i="0" u="none" strike="noStrike" kern="1200" cap="none" spc="0" normalizeH="0" baseline="0" noProof="0">
                <a:ln>
                  <a:noFill/>
                </a:ln>
                <a:solidFill>
                  <a:srgbClr val="414041"/>
                </a:solidFill>
                <a:effectLst/>
                <a:uLnTx/>
                <a:uFillTx/>
                <a:latin typeface="Roboto"/>
                <a:ea typeface="Roboto"/>
                <a:cs typeface="Roboto"/>
              </a:rPr>
              <a:t> is the very first one</a:t>
            </a:r>
            <a:endParaRPr lang="en-US">
              <a:solidFill>
                <a:srgbClr val="414041"/>
              </a:solidFill>
              <a:latin typeface="Aptos" panose="02110004020202020204"/>
              <a:ea typeface="Roboto"/>
              <a:cs typeface="Roboto"/>
            </a:endParaRPr>
          </a:p>
          <a:p>
            <a:pPr marL="342900" marR="0" lvl="0" indent="-342900" algn="l" defTabSz="914400">
              <a:lnSpc>
                <a:spcPct val="100000"/>
              </a:lnSpc>
              <a:spcBef>
                <a:spcPts val="0"/>
              </a:spcBef>
              <a:spcAft>
                <a:spcPts val="0"/>
              </a:spcAft>
              <a:buClrTx/>
              <a:buSzTx/>
              <a:buFont typeface="Arial"/>
              <a:buChar char="•"/>
              <a:tabLst/>
              <a:defRPr/>
            </a:pPr>
            <a:r>
              <a:rPr kumimoji="0" lang="en-US" sz="2400" b="0" i="0" u="none" strike="noStrike" kern="1200" cap="none" spc="0" normalizeH="0" baseline="0" noProof="0">
                <a:ln>
                  <a:noFill/>
                </a:ln>
                <a:solidFill>
                  <a:srgbClr val="414041"/>
                </a:solidFill>
                <a:effectLst/>
                <a:uLnTx/>
                <a:uFillTx/>
                <a:latin typeface="Roboto"/>
                <a:ea typeface="Roboto"/>
                <a:cs typeface="Roboto"/>
              </a:rPr>
              <a:t>Come meet the people behind the tools</a:t>
            </a:r>
            <a:endParaRPr lang="en-US"/>
          </a:p>
        </p:txBody>
      </p:sp>
      <p:grpSp>
        <p:nvGrpSpPr>
          <p:cNvPr id="16" name="Group 15" descr="November 17, 2026">
            <a:extLst>
              <a:ext uri="{FF2B5EF4-FFF2-40B4-BE49-F238E27FC236}">
                <a16:creationId xmlns:a16="http://schemas.microsoft.com/office/drawing/2014/main" id="{CB7A36ED-7C5E-C99F-DFB5-25815217FFD4}"/>
              </a:ext>
            </a:extLst>
          </p:cNvPr>
          <p:cNvGrpSpPr/>
          <p:nvPr/>
        </p:nvGrpSpPr>
        <p:grpSpPr>
          <a:xfrm>
            <a:off x="8327900" y="1028308"/>
            <a:ext cx="2933339" cy="2688105"/>
            <a:chOff x="8685709" y="1240341"/>
            <a:chExt cx="2933339" cy="2688105"/>
          </a:xfrm>
        </p:grpSpPr>
        <p:sp>
          <p:nvSpPr>
            <p:cNvPr id="7" name="Shape 4">
              <a:extLst>
                <a:ext uri="{FF2B5EF4-FFF2-40B4-BE49-F238E27FC236}">
                  <a16:creationId xmlns:a16="http://schemas.microsoft.com/office/drawing/2014/main" id="{60EED9B9-4673-6C56-CE88-D46BC60A81D1}"/>
                </a:ext>
              </a:extLst>
            </p:cNvPr>
            <p:cNvSpPr/>
            <p:nvPr/>
          </p:nvSpPr>
          <p:spPr>
            <a:xfrm>
              <a:off x="8685710" y="1240341"/>
              <a:ext cx="2933338" cy="2688105"/>
            </a:xfrm>
            <a:prstGeom prst="roundRect">
              <a:avLst>
                <a:gd name="adj" fmla="val 7500"/>
              </a:avLst>
            </a:prstGeom>
            <a:solidFill>
              <a:srgbClr val="FFFFFF"/>
            </a:solidFill>
            <a:ln w="12700">
              <a:noFill/>
              <a:prstDash val="solid"/>
            </a:ln>
            <a:effectLst>
              <a:outerShdw blurRad="152400" dist="50800" dir="5400000" algn="bl" rotWithShape="0">
                <a:srgbClr val="000000">
                  <a:alpha val="35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sp>
          <p:nvSpPr>
            <p:cNvPr id="8" name="Text 7">
              <a:extLst>
                <a:ext uri="{FF2B5EF4-FFF2-40B4-BE49-F238E27FC236}">
                  <a16:creationId xmlns:a16="http://schemas.microsoft.com/office/drawing/2014/main" id="{5C6B40DF-25A2-AA3D-A693-B1DB5A40909C}"/>
                </a:ext>
              </a:extLst>
            </p:cNvPr>
            <p:cNvSpPr txBox="1"/>
            <p:nvPr/>
          </p:nvSpPr>
          <p:spPr>
            <a:xfrm>
              <a:off x="8685710" y="1240341"/>
              <a:ext cx="2933338" cy="640080"/>
            </a:xfrm>
            <a:prstGeom prst="rect">
              <a:avLst/>
            </a:prstGeom>
            <a:solidFill>
              <a:srgbClr val="FCD450"/>
            </a:solidFill>
            <a:ln>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0" cap="none" spc="300" normalizeH="0" baseline="0" noProof="0">
                  <a:ln>
                    <a:noFill/>
                  </a:ln>
                  <a:solidFill>
                    <a:srgbClr val="1B1F3B"/>
                  </a:solidFill>
                  <a:effectLst/>
                  <a:uLnTx/>
                  <a:uFillTx/>
                  <a:latin typeface="Roboto" panose="02000000000000000000" pitchFamily="2" charset="0"/>
                  <a:ea typeface="Roboto" panose="02000000000000000000" pitchFamily="2" charset="0"/>
                  <a:cs typeface="Roboto" panose="02000000000000000000" pitchFamily="2" charset="0"/>
                </a:rPr>
                <a:t>NOVEMBER</a:t>
              </a:r>
              <a:endParaRPr kumimoji="0" lang="en-US" sz="2000" b="0" i="0" u="none" strike="noStrike" kern="1200" cap="none" spc="0" normalizeH="0" baseline="0" noProof="0">
                <a:ln>
                  <a:noFill/>
                </a:ln>
                <a:solidFill>
                  <a:srgbClr val="414041"/>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9" name="Text 8">
              <a:extLst>
                <a:ext uri="{FF2B5EF4-FFF2-40B4-BE49-F238E27FC236}">
                  <a16:creationId xmlns:a16="http://schemas.microsoft.com/office/drawing/2014/main" id="{1E92C6A6-69E8-44B0-02BE-846934015619}"/>
                </a:ext>
              </a:extLst>
            </p:cNvPr>
            <p:cNvSpPr txBox="1"/>
            <p:nvPr/>
          </p:nvSpPr>
          <p:spPr>
            <a:xfrm>
              <a:off x="8685709" y="2199304"/>
              <a:ext cx="2933337" cy="114300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8800" b="1" i="0" u="none" strike="noStrike" kern="1200" cap="none" spc="0" normalizeH="0" baseline="0" noProof="0">
                  <a:ln>
                    <a:noFill/>
                  </a:ln>
                  <a:solidFill>
                    <a:srgbClr val="920075"/>
                  </a:solidFill>
                  <a:effectLst/>
                  <a:uLnTx/>
                  <a:uFillTx/>
                  <a:latin typeface="Roboto" panose="02000000000000000000" pitchFamily="2" charset="0"/>
                  <a:ea typeface="Roboto" panose="02000000000000000000" pitchFamily="2" charset="0"/>
                  <a:cs typeface="Roboto" panose="02000000000000000000" pitchFamily="2" charset="0"/>
                </a:rPr>
                <a:t>17</a:t>
              </a:r>
              <a:endParaRPr kumimoji="0" lang="en-US" sz="8800" b="0" i="0" u="none" strike="noStrike" kern="1200" cap="none" spc="0" normalizeH="0" baseline="0" noProof="0">
                <a:ln>
                  <a:noFill/>
                </a:ln>
                <a:solidFill>
                  <a:srgbClr val="920075"/>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10" name="Text 9">
              <a:extLst>
                <a:ext uri="{FF2B5EF4-FFF2-40B4-BE49-F238E27FC236}">
                  <a16:creationId xmlns:a16="http://schemas.microsoft.com/office/drawing/2014/main" id="{143AFE63-070C-A27F-5DB1-B55176E5E494}"/>
                </a:ext>
              </a:extLst>
            </p:cNvPr>
            <p:cNvSpPr txBox="1"/>
            <p:nvPr/>
          </p:nvSpPr>
          <p:spPr>
            <a:xfrm>
              <a:off x="8685709" y="3231294"/>
              <a:ext cx="2933336" cy="64008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414041"/>
                  </a:solidFill>
                  <a:effectLst/>
                  <a:uLnTx/>
                  <a:uFillTx/>
                  <a:latin typeface="Roboto" panose="02000000000000000000" pitchFamily="2" charset="0"/>
                  <a:ea typeface="Roboto" panose="02000000000000000000" pitchFamily="2" charset="0"/>
                  <a:cs typeface="Roboto" panose="02000000000000000000" pitchFamily="2" charset="0"/>
                </a:rPr>
                <a:t>Tuesday · 2026</a:t>
              </a:r>
              <a:endParaRPr kumimoji="0" lang="en-US" sz="2400" b="0" i="0" u="none" strike="noStrike" kern="1200" cap="none" spc="0" normalizeH="0" baseline="0" noProof="0">
                <a:ln>
                  <a:noFill/>
                </a:ln>
                <a:solidFill>
                  <a:srgbClr val="414041"/>
                </a:solidFill>
                <a:effectLst/>
                <a:uLnTx/>
                <a:uFillTx/>
                <a:latin typeface="Roboto" panose="02000000000000000000" pitchFamily="2" charset="0"/>
                <a:ea typeface="Roboto" panose="02000000000000000000" pitchFamily="2" charset="0"/>
                <a:cs typeface="Roboto" panose="02000000000000000000" pitchFamily="2" charset="0"/>
              </a:endParaRPr>
            </a:p>
          </p:txBody>
        </p:sp>
      </p:grpSp>
      <p:sp>
        <p:nvSpPr>
          <p:cNvPr id="14" name="Shape 2">
            <a:extLst>
              <a:ext uri="{FF2B5EF4-FFF2-40B4-BE49-F238E27FC236}">
                <a16:creationId xmlns:a16="http://schemas.microsoft.com/office/drawing/2014/main" id="{BF37C115-FE16-81C6-F8DB-EF536504AEE1}"/>
              </a:ext>
            </a:extLst>
          </p:cNvPr>
          <p:cNvSpPr/>
          <p:nvPr/>
        </p:nvSpPr>
        <p:spPr>
          <a:xfrm>
            <a:off x="857849" y="4079184"/>
            <a:ext cx="2761488" cy="1914394"/>
          </a:xfrm>
          <a:prstGeom prst="roundRect">
            <a:avLst>
              <a:gd name="adj" fmla="val 6000"/>
            </a:avLst>
          </a:prstGeom>
          <a:solidFill>
            <a:srgbClr val="F3F3F3"/>
          </a:solidFill>
          <a:ln w="12700">
            <a:solidFill>
              <a:srgbClr val="C3C4C6"/>
            </a:solidFill>
            <a:prstDash val="solid"/>
          </a:ln>
          <a:effectLst>
            <a:outerShdw blurRad="98283" dist="38100" dir="2700000" algn="tl" rotWithShape="0">
              <a:prstClr val="black">
                <a:alpha val="23029"/>
              </a:prstClr>
            </a:outerShdw>
          </a:effectLst>
        </p:spPr>
        <p:txBody>
          <a:bodyPr anchor="b"/>
          <a:lstStyle/>
          <a:p>
            <a:pPr>
              <a:defRPr/>
            </a:pPr>
            <a:endParaRPr lang="en-US" b="1">
              <a:solidFill>
                <a:srgbClr val="1B1F3B"/>
              </a:solidFill>
              <a:latin typeface="Aptos" panose="020B0004020202020204" pitchFamily="34" charset="0"/>
              <a:ea typeface="Arial" pitchFamily="34" charset="-122"/>
              <a:cs typeface="Arial" pitchFamily="34" charset="-120"/>
            </a:endParaRPr>
          </a:p>
          <a:p>
            <a:pPr lvl="0" algn="ctr">
              <a:defRPr/>
            </a:pPr>
            <a:r>
              <a:rPr lang="en-US" sz="2200" b="1">
                <a:solidFill>
                  <a:srgbClr val="414041"/>
                </a:solidFill>
                <a:latin typeface="Roboto" panose="02000000000000000000" pitchFamily="2" charset="0"/>
                <a:ea typeface="Roboto" panose="02000000000000000000" pitchFamily="2" charset="0"/>
                <a:cs typeface="Roboto" panose="02000000000000000000" pitchFamily="2" charset="0"/>
              </a:rPr>
              <a:t>6 vendors</a:t>
            </a:r>
            <a:endParaRPr lang="en-US" sz="2200">
              <a:solidFill>
                <a:srgbClr val="414041"/>
              </a:solidFill>
              <a:latin typeface="Roboto" panose="02000000000000000000" pitchFamily="2" charset="0"/>
              <a:ea typeface="Roboto" panose="02000000000000000000" pitchFamily="2" charset="0"/>
              <a:cs typeface="Roboto" panose="02000000000000000000" pitchFamily="2" charset="0"/>
            </a:endParaRPr>
          </a:p>
          <a:p>
            <a:pPr lvl="0" algn="ctr">
              <a:defRPr/>
            </a:pPr>
            <a:r>
              <a:rPr lang="en-US">
                <a:solidFill>
                  <a:srgbClr val="414041"/>
                </a:solidFill>
                <a:latin typeface="Roboto" panose="02000000000000000000" pitchFamily="2" charset="0"/>
                <a:ea typeface="Roboto" panose="02000000000000000000" pitchFamily="2" charset="0"/>
                <a:cs typeface="Roboto" panose="02000000000000000000" pitchFamily="2" charset="0"/>
              </a:rPr>
              <a:t>Sharing their latest product updates</a:t>
            </a:r>
          </a:p>
        </p:txBody>
      </p:sp>
      <p:sp>
        <p:nvSpPr>
          <p:cNvPr id="15" name="Shape 2">
            <a:extLst>
              <a:ext uri="{FF2B5EF4-FFF2-40B4-BE49-F238E27FC236}">
                <a16:creationId xmlns:a16="http://schemas.microsoft.com/office/drawing/2014/main" id="{0ACDC4E3-FB55-1FA5-760B-5B22D6A80C69}"/>
              </a:ext>
            </a:extLst>
          </p:cNvPr>
          <p:cNvSpPr/>
          <p:nvPr/>
        </p:nvSpPr>
        <p:spPr>
          <a:xfrm>
            <a:off x="4434249" y="4079184"/>
            <a:ext cx="2761488" cy="1914394"/>
          </a:xfrm>
          <a:prstGeom prst="roundRect">
            <a:avLst>
              <a:gd name="adj" fmla="val 6000"/>
            </a:avLst>
          </a:prstGeom>
          <a:solidFill>
            <a:srgbClr val="F3F3F3"/>
          </a:solidFill>
          <a:ln w="12700">
            <a:solidFill>
              <a:srgbClr val="C3C4C6"/>
            </a:solidFill>
            <a:prstDash val="solid"/>
          </a:ln>
          <a:effectLst>
            <a:outerShdw blurRad="98283" dist="38100" dir="2700000" algn="tl" rotWithShape="0">
              <a:prstClr val="black">
                <a:alpha val="23029"/>
              </a:prstClr>
            </a:outerShdw>
          </a:effectLst>
        </p:spPr>
        <p:txBody>
          <a:bodyPr anchor="b"/>
          <a:lstStyle/>
          <a:p>
            <a:pPr>
              <a:defRPr/>
            </a:pPr>
            <a:endParaRPr lang="en-US" b="1">
              <a:solidFill>
                <a:srgbClr val="1B1F3B"/>
              </a:solidFill>
              <a:latin typeface="Aptos" panose="020B0004020202020204" pitchFamily="34" charset="0"/>
              <a:ea typeface="Arial" pitchFamily="34" charset="-122"/>
              <a:cs typeface="Arial" pitchFamily="34" charset="-120"/>
            </a:endParaRPr>
          </a:p>
          <a:p>
            <a:pPr lvl="0" algn="ctr">
              <a:defRPr/>
            </a:pPr>
            <a:r>
              <a:rPr lang="en-US" sz="2200" b="1">
                <a:solidFill>
                  <a:srgbClr val="414041"/>
                </a:solidFill>
                <a:latin typeface="Roboto" panose="02000000000000000000" pitchFamily="2" charset="0"/>
                <a:ea typeface="Roboto" panose="02000000000000000000" pitchFamily="2" charset="0"/>
                <a:cs typeface="Roboto" panose="02000000000000000000" pitchFamily="2" charset="0"/>
              </a:rPr>
              <a:t>Live Q&amp;A</a:t>
            </a:r>
            <a:endParaRPr lang="en-US" sz="2200">
              <a:solidFill>
                <a:srgbClr val="414041"/>
              </a:solidFill>
              <a:latin typeface="Roboto" panose="02000000000000000000" pitchFamily="2" charset="0"/>
              <a:ea typeface="Roboto" panose="02000000000000000000" pitchFamily="2" charset="0"/>
              <a:cs typeface="Roboto" panose="02000000000000000000" pitchFamily="2" charset="0"/>
            </a:endParaRPr>
          </a:p>
          <a:p>
            <a:pPr lvl="0" algn="ctr">
              <a:defRPr/>
            </a:pPr>
            <a:r>
              <a:rPr lang="en-US">
                <a:solidFill>
                  <a:srgbClr val="414041"/>
                </a:solidFill>
                <a:latin typeface="Roboto" panose="02000000000000000000" pitchFamily="2" charset="0"/>
                <a:ea typeface="Roboto" panose="02000000000000000000" pitchFamily="2" charset="0"/>
                <a:cs typeface="Roboto" panose="02000000000000000000" pitchFamily="2" charset="0"/>
              </a:rPr>
              <a:t>Bring your questions, get answers on the spot</a:t>
            </a:r>
          </a:p>
        </p:txBody>
      </p:sp>
      <p:sp>
        <p:nvSpPr>
          <p:cNvPr id="17" name="Shape 2">
            <a:extLst>
              <a:ext uri="{FF2B5EF4-FFF2-40B4-BE49-F238E27FC236}">
                <a16:creationId xmlns:a16="http://schemas.microsoft.com/office/drawing/2014/main" id="{B19B4D82-3567-883B-A9F3-D77C8790A021}"/>
              </a:ext>
            </a:extLst>
          </p:cNvPr>
          <p:cNvSpPr/>
          <p:nvPr/>
        </p:nvSpPr>
        <p:spPr>
          <a:xfrm>
            <a:off x="8010649" y="4079184"/>
            <a:ext cx="2763369" cy="1914394"/>
          </a:xfrm>
          <a:prstGeom prst="roundRect">
            <a:avLst>
              <a:gd name="adj" fmla="val 6000"/>
            </a:avLst>
          </a:prstGeom>
          <a:solidFill>
            <a:srgbClr val="F3F3F3"/>
          </a:solidFill>
          <a:ln w="12700">
            <a:solidFill>
              <a:srgbClr val="C3C4C6"/>
            </a:solidFill>
            <a:prstDash val="solid"/>
          </a:ln>
          <a:effectLst>
            <a:outerShdw blurRad="98283" dist="38100" dir="2700000" algn="tl" rotWithShape="0">
              <a:prstClr val="black">
                <a:alpha val="23029"/>
              </a:prstClr>
            </a:outerShdw>
          </a:effectLst>
        </p:spPr>
        <p:txBody>
          <a:bodyPr lIns="91440" tIns="45720" rIns="91440" bIns="45720" anchor="b"/>
          <a:lstStyle/>
          <a:p>
            <a:pPr>
              <a:defRPr/>
            </a:pPr>
            <a:endParaRPr lang="en-US" b="1">
              <a:solidFill>
                <a:srgbClr val="1B1F3B"/>
              </a:solidFill>
              <a:latin typeface="Aptos" panose="020B0004020202020204" pitchFamily="34" charset="0"/>
              <a:ea typeface="Arial" pitchFamily="34" charset="-122"/>
              <a:cs typeface="Arial" pitchFamily="34" charset="-120"/>
            </a:endParaRPr>
          </a:p>
          <a:p>
            <a:pPr lvl="0" algn="ctr">
              <a:defRPr/>
            </a:pPr>
            <a:r>
              <a:rPr lang="en-US" sz="2200" b="1">
                <a:solidFill>
                  <a:srgbClr val="414041"/>
                </a:solidFill>
                <a:latin typeface="Roboto"/>
                <a:ea typeface="Roboto"/>
                <a:cs typeface="Roboto"/>
              </a:rPr>
              <a:t>Leadership</a:t>
            </a:r>
            <a:endParaRPr lang="en-US" sz="2200">
              <a:solidFill>
                <a:srgbClr val="414041"/>
              </a:solidFill>
              <a:latin typeface="Roboto"/>
              <a:ea typeface="Roboto"/>
              <a:cs typeface="Roboto"/>
            </a:endParaRPr>
          </a:p>
          <a:p>
            <a:pPr lvl="0" algn="ctr">
              <a:defRPr/>
            </a:pPr>
            <a:r>
              <a:rPr lang="en-US">
                <a:solidFill>
                  <a:srgbClr val="414041"/>
                </a:solidFill>
                <a:latin typeface="Roboto"/>
                <a:ea typeface="Roboto"/>
                <a:cs typeface="Roboto"/>
              </a:rPr>
              <a:t>CSRM leadership in the conversation</a:t>
            </a:r>
          </a:p>
        </p:txBody>
      </p:sp>
      <p:grpSp>
        <p:nvGrpSpPr>
          <p:cNvPr id="21" name="Group 20">
            <a:extLst>
              <a:ext uri="{FF2B5EF4-FFF2-40B4-BE49-F238E27FC236}">
                <a16:creationId xmlns:a16="http://schemas.microsoft.com/office/drawing/2014/main" id="{8704AFDA-A3E2-47C8-7F26-736A981B841E}"/>
              </a:ext>
              <a:ext uri="{C183D7F6-B498-43B3-948B-1728B52AA6E4}">
                <adec:decorative xmlns:adec="http://schemas.microsoft.com/office/drawing/2017/decorative" val="1"/>
              </a:ext>
            </a:extLst>
          </p:cNvPr>
          <p:cNvGrpSpPr/>
          <p:nvPr/>
        </p:nvGrpSpPr>
        <p:grpSpPr>
          <a:xfrm>
            <a:off x="1872833" y="4194995"/>
            <a:ext cx="731520" cy="731520"/>
            <a:chOff x="1872833" y="4194995"/>
            <a:chExt cx="731520" cy="731520"/>
          </a:xfrm>
        </p:grpSpPr>
        <p:sp>
          <p:nvSpPr>
            <p:cNvPr id="18" name="Shape 8">
              <a:extLst>
                <a:ext uri="{FF2B5EF4-FFF2-40B4-BE49-F238E27FC236}">
                  <a16:creationId xmlns:a16="http://schemas.microsoft.com/office/drawing/2014/main" id="{3A97FE32-D52E-F8EB-7002-8D2D71EDD5EA}"/>
                </a:ext>
              </a:extLst>
            </p:cNvPr>
            <p:cNvSpPr/>
            <p:nvPr/>
          </p:nvSpPr>
          <p:spPr>
            <a:xfrm>
              <a:off x="1872833" y="4194995"/>
              <a:ext cx="731520" cy="731520"/>
            </a:xfrm>
            <a:prstGeom prst="ellipse">
              <a:avLst/>
            </a:prstGeom>
            <a:solidFill>
              <a:srgbClr val="920075"/>
            </a:solidFill>
            <a:ln w="12700">
              <a:solidFill>
                <a:srgbClr val="92007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pic>
          <p:nvPicPr>
            <p:cNvPr id="20" name="Graphic 19" descr="Kiosk with solid fill">
              <a:extLst>
                <a:ext uri="{FF2B5EF4-FFF2-40B4-BE49-F238E27FC236}">
                  <a16:creationId xmlns:a16="http://schemas.microsoft.com/office/drawing/2014/main" id="{3173EDB1-5A39-9C1E-7ADC-56AED856A8C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003026" y="4325188"/>
              <a:ext cx="471134" cy="471134"/>
            </a:xfrm>
            <a:prstGeom prst="rect">
              <a:avLst/>
            </a:prstGeom>
          </p:spPr>
        </p:pic>
      </p:grpSp>
      <p:grpSp>
        <p:nvGrpSpPr>
          <p:cNvPr id="27" name="Group 26">
            <a:extLst>
              <a:ext uri="{FF2B5EF4-FFF2-40B4-BE49-F238E27FC236}">
                <a16:creationId xmlns:a16="http://schemas.microsoft.com/office/drawing/2014/main" id="{BF5FD31A-FAD0-7D00-B9F3-BBF8D678691A}"/>
              </a:ext>
              <a:ext uri="{C183D7F6-B498-43B3-948B-1728B52AA6E4}">
                <adec:decorative xmlns:adec="http://schemas.microsoft.com/office/drawing/2017/decorative" val="1"/>
              </a:ext>
            </a:extLst>
          </p:cNvPr>
          <p:cNvGrpSpPr/>
          <p:nvPr/>
        </p:nvGrpSpPr>
        <p:grpSpPr>
          <a:xfrm>
            <a:off x="5449233" y="4194995"/>
            <a:ext cx="731520" cy="731520"/>
            <a:chOff x="5449233" y="4194995"/>
            <a:chExt cx="731520" cy="731520"/>
          </a:xfrm>
        </p:grpSpPr>
        <p:sp>
          <p:nvSpPr>
            <p:cNvPr id="23" name="Shape 8">
              <a:extLst>
                <a:ext uri="{FF2B5EF4-FFF2-40B4-BE49-F238E27FC236}">
                  <a16:creationId xmlns:a16="http://schemas.microsoft.com/office/drawing/2014/main" id="{6AA150FB-9DB3-1AC9-4389-FD4DD098BF0F}"/>
                </a:ext>
              </a:extLst>
            </p:cNvPr>
            <p:cNvSpPr/>
            <p:nvPr/>
          </p:nvSpPr>
          <p:spPr>
            <a:xfrm>
              <a:off x="5449233" y="4194995"/>
              <a:ext cx="731520" cy="731520"/>
            </a:xfrm>
            <a:prstGeom prst="ellipse">
              <a:avLst/>
            </a:prstGeom>
            <a:solidFill>
              <a:srgbClr val="920075"/>
            </a:solidFill>
            <a:ln w="12700">
              <a:solidFill>
                <a:srgbClr val="92007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pic>
          <p:nvPicPr>
            <p:cNvPr id="26" name="Graphic 25" descr="Speech with solid fill">
              <a:extLst>
                <a:ext uri="{FF2B5EF4-FFF2-40B4-BE49-F238E27FC236}">
                  <a16:creationId xmlns:a16="http://schemas.microsoft.com/office/drawing/2014/main" id="{3A87E600-E065-FC5C-5B07-96CB5E7BC05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525402" y="4271164"/>
              <a:ext cx="579181" cy="579181"/>
            </a:xfrm>
            <a:prstGeom prst="rect">
              <a:avLst/>
            </a:prstGeom>
          </p:spPr>
        </p:pic>
      </p:grpSp>
      <p:grpSp>
        <p:nvGrpSpPr>
          <p:cNvPr id="33" name="Group 32">
            <a:extLst>
              <a:ext uri="{FF2B5EF4-FFF2-40B4-BE49-F238E27FC236}">
                <a16:creationId xmlns:a16="http://schemas.microsoft.com/office/drawing/2014/main" id="{980A1CF7-65CF-2693-A0DE-A42C243A0E10}"/>
              </a:ext>
              <a:ext uri="{C183D7F6-B498-43B3-948B-1728B52AA6E4}">
                <adec:decorative xmlns:adec="http://schemas.microsoft.com/office/drawing/2017/decorative" val="1"/>
              </a:ext>
            </a:extLst>
          </p:cNvPr>
          <p:cNvGrpSpPr/>
          <p:nvPr/>
        </p:nvGrpSpPr>
        <p:grpSpPr>
          <a:xfrm>
            <a:off x="9026573" y="4190772"/>
            <a:ext cx="731520" cy="731520"/>
            <a:chOff x="9026573" y="4190772"/>
            <a:chExt cx="731520" cy="731520"/>
          </a:xfrm>
        </p:grpSpPr>
        <p:sp>
          <p:nvSpPr>
            <p:cNvPr id="29" name="Shape 8">
              <a:extLst>
                <a:ext uri="{FF2B5EF4-FFF2-40B4-BE49-F238E27FC236}">
                  <a16:creationId xmlns:a16="http://schemas.microsoft.com/office/drawing/2014/main" id="{78E5FC1D-5522-5156-813F-8170CC5AB771}"/>
                </a:ext>
              </a:extLst>
            </p:cNvPr>
            <p:cNvSpPr/>
            <p:nvPr/>
          </p:nvSpPr>
          <p:spPr>
            <a:xfrm>
              <a:off x="9026573" y="4190772"/>
              <a:ext cx="731520" cy="731520"/>
            </a:xfrm>
            <a:prstGeom prst="ellipse">
              <a:avLst/>
            </a:prstGeom>
            <a:solidFill>
              <a:srgbClr val="920075"/>
            </a:solidFill>
            <a:ln w="12700">
              <a:solidFill>
                <a:srgbClr val="92007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pic>
          <p:nvPicPr>
            <p:cNvPr id="32" name="Graphic 31" descr="Meeting with solid fill">
              <a:extLst>
                <a:ext uri="{FF2B5EF4-FFF2-40B4-BE49-F238E27FC236}">
                  <a16:creationId xmlns:a16="http://schemas.microsoft.com/office/drawing/2014/main" id="{751317D3-D27E-2E0A-19E5-FE17B1E7E12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080079" y="4271164"/>
              <a:ext cx="624508" cy="624508"/>
            </a:xfrm>
            <a:prstGeom prst="rect">
              <a:avLst/>
            </a:prstGeom>
          </p:spPr>
        </p:pic>
      </p:grpSp>
      <p:sp>
        <p:nvSpPr>
          <p:cNvPr id="2" name="Slide Number Placeholder 1">
            <a:extLst>
              <a:ext uri="{FF2B5EF4-FFF2-40B4-BE49-F238E27FC236}">
                <a16:creationId xmlns:a16="http://schemas.microsoft.com/office/drawing/2014/main" id="{654BB401-97A6-7B58-6FFC-7A52C94B471E}"/>
              </a:ext>
            </a:extLst>
          </p:cNvPr>
          <p:cNvSpPr>
            <a:spLocks noGrp="1"/>
          </p:cNvSpPr>
          <p:nvPr>
            <p:ph type="sldNum" sz="quarter" idx="12"/>
          </p:nvPr>
        </p:nvSpPr>
        <p:spPr/>
        <p:txBody>
          <a:bodyPr/>
          <a:lstStyle/>
          <a:p>
            <a:fld id="{D68115AD-AE05-48D5-B11D-DF40358D657F}" type="slidenum">
              <a:rPr lang="en-US" smtClean="0"/>
              <a:t>62</a:t>
            </a:fld>
            <a:endParaRPr lang="en-US"/>
          </a:p>
        </p:txBody>
      </p:sp>
    </p:spTree>
    <p:extLst>
      <p:ext uri="{BB962C8B-B14F-4D97-AF65-F5344CB8AC3E}">
        <p14:creationId xmlns:p14="http://schemas.microsoft.com/office/powerpoint/2010/main" val="2504994806"/>
      </p:ext>
    </p:extLst>
  </p:cSld>
  <p:clrMapOvr>
    <a:masterClrMapping/>
  </p:clrMapOvr>
  <p:extLst>
    <p:ext uri="{6950BFC3-D8DA-4A85-94F7-54DA5524770B}">
      <p188:commentRel xmlns:p188="http://schemas.microsoft.com/office/powerpoint/2018/8/main" r:id="rId2"/>
    </p:ext>
  </p:extLs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561EA-6E5B-5A71-1766-7B81E99F5227}"/>
              </a:ext>
            </a:extLst>
          </p:cNvPr>
          <p:cNvSpPr>
            <a:spLocks noGrp="1"/>
          </p:cNvSpPr>
          <p:nvPr>
            <p:ph type="title"/>
          </p:nvPr>
        </p:nvSpPr>
        <p:spPr>
          <a:xfrm>
            <a:off x="655320" y="23035"/>
            <a:ext cx="11521440" cy="1280160"/>
          </a:xfrm>
        </p:spPr>
        <p:txBody>
          <a:bodyPr anchor="b"/>
          <a:lstStyle/>
          <a:p>
            <a:r>
              <a:rPr lang="en-US">
                <a:latin typeface="Roboto"/>
                <a:ea typeface="Roboto"/>
                <a:cs typeface="Roboto"/>
              </a:rPr>
              <a:t>Save your seat in three easy steps</a:t>
            </a:r>
          </a:p>
        </p:txBody>
      </p:sp>
      <p:sp>
        <p:nvSpPr>
          <p:cNvPr id="8" name="Shape 6">
            <a:extLst>
              <a:ext uri="{FF2B5EF4-FFF2-40B4-BE49-F238E27FC236}">
                <a16:creationId xmlns:a16="http://schemas.microsoft.com/office/drawing/2014/main" id="{BB0F1F74-1316-8600-895D-E921F58BDF1C}"/>
              </a:ext>
              <a:ext uri="{C183D7F6-B498-43B3-948B-1728B52AA6E4}">
                <adec:decorative xmlns:adec="http://schemas.microsoft.com/office/drawing/2017/decorative" val="1"/>
              </a:ext>
            </a:extLst>
          </p:cNvPr>
          <p:cNvSpPr/>
          <p:nvPr/>
        </p:nvSpPr>
        <p:spPr>
          <a:xfrm>
            <a:off x="1310343" y="2068182"/>
            <a:ext cx="2515632" cy="3859379"/>
          </a:xfrm>
          <a:prstGeom prst="roundRect">
            <a:avLst>
              <a:gd name="adj" fmla="val 5357"/>
            </a:avLst>
          </a:prstGeom>
          <a:solidFill>
            <a:srgbClr val="FFFFFF"/>
          </a:solidFill>
          <a:ln w="12700">
            <a:solidFill>
              <a:srgbClr val="E6E9F2"/>
            </a:solidFill>
            <a:prstDash val="solid"/>
          </a:ln>
          <a:effectLst>
            <a:outerShdw blurRad="101600" dist="25400" dir="54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sp>
        <p:nvSpPr>
          <p:cNvPr id="10" name="Text 7">
            <a:extLst>
              <a:ext uri="{FF2B5EF4-FFF2-40B4-BE49-F238E27FC236}">
                <a16:creationId xmlns:a16="http://schemas.microsoft.com/office/drawing/2014/main" id="{82558FB8-4E4B-F4FE-864E-43893027B103}"/>
              </a:ext>
            </a:extLst>
          </p:cNvPr>
          <p:cNvSpPr txBox="1"/>
          <p:nvPr/>
        </p:nvSpPr>
        <p:spPr>
          <a:xfrm>
            <a:off x="1316072" y="3239690"/>
            <a:ext cx="731520" cy="7315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chemeClr val="accent3"/>
                </a:solidFill>
                <a:effectLst/>
                <a:uLnTx/>
                <a:uFillTx/>
                <a:latin typeface="Roboto" panose="02000000000000000000" pitchFamily="2" charset="0"/>
                <a:ea typeface="Roboto" panose="02000000000000000000" pitchFamily="2" charset="0"/>
                <a:cs typeface="Roboto" panose="02000000000000000000" pitchFamily="2" charset="0"/>
              </a:rPr>
              <a:t>1</a:t>
            </a:r>
            <a:endParaRPr kumimoji="0" lang="en-US" sz="4000" b="0" i="0" u="none" strike="noStrike" kern="1200" cap="none" spc="0" normalizeH="0" baseline="0" noProof="0">
              <a:ln>
                <a:noFill/>
              </a:ln>
              <a:solidFill>
                <a:schemeClr val="accent3"/>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12" name="Shape 8">
            <a:extLst>
              <a:ext uri="{FF2B5EF4-FFF2-40B4-BE49-F238E27FC236}">
                <a16:creationId xmlns:a16="http://schemas.microsoft.com/office/drawing/2014/main" id="{62AD3BF8-9822-451F-C7DB-3A0C6EB5E3A3}"/>
              </a:ext>
              <a:ext uri="{C183D7F6-B498-43B3-948B-1728B52AA6E4}">
                <adec:decorative xmlns:adec="http://schemas.microsoft.com/office/drawing/2017/decorative" val="1"/>
              </a:ext>
            </a:extLst>
          </p:cNvPr>
          <p:cNvSpPr/>
          <p:nvPr/>
        </p:nvSpPr>
        <p:spPr>
          <a:xfrm>
            <a:off x="2141455" y="2240451"/>
            <a:ext cx="731520" cy="731520"/>
          </a:xfrm>
          <a:prstGeom prst="ellipse">
            <a:avLst/>
          </a:prstGeom>
          <a:solidFill>
            <a:srgbClr val="920075"/>
          </a:solidFill>
          <a:ln w="12700">
            <a:solidFill>
              <a:srgbClr val="92007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sp>
        <p:nvSpPr>
          <p:cNvPr id="16" name="Text 9">
            <a:extLst>
              <a:ext uri="{FF2B5EF4-FFF2-40B4-BE49-F238E27FC236}">
                <a16:creationId xmlns:a16="http://schemas.microsoft.com/office/drawing/2014/main" id="{FDC487BF-311D-46CD-D72D-482C2DA0F473}"/>
              </a:ext>
            </a:extLst>
          </p:cNvPr>
          <p:cNvSpPr txBox="1"/>
          <p:nvPr/>
        </p:nvSpPr>
        <p:spPr>
          <a:xfrm>
            <a:off x="1992403" y="3289504"/>
            <a:ext cx="1584385" cy="64008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1B1F3B"/>
                </a:solidFill>
                <a:effectLst/>
                <a:uLnTx/>
                <a:uFillTx/>
                <a:latin typeface="Roboto" panose="02000000000000000000" pitchFamily="2" charset="0"/>
                <a:ea typeface="Roboto" panose="02000000000000000000" pitchFamily="2" charset="0"/>
                <a:cs typeface="Roboto" panose="02000000000000000000" pitchFamily="2" charset="0"/>
              </a:rPr>
              <a:t>Watch your inbox</a:t>
            </a:r>
            <a:endParaRPr kumimoji="0" lang="en-US" sz="2400" b="0" i="0" u="none" strike="noStrike" kern="1200" cap="none" spc="0" normalizeH="0" baseline="0" noProof="0">
              <a:ln>
                <a:noFill/>
              </a:ln>
              <a:solidFill>
                <a:srgbClr val="414041"/>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18" name="Text 10">
            <a:extLst>
              <a:ext uri="{FF2B5EF4-FFF2-40B4-BE49-F238E27FC236}">
                <a16:creationId xmlns:a16="http://schemas.microsoft.com/office/drawing/2014/main" id="{B97532FB-7F87-9EEA-FCD5-C3B2C2798941}"/>
              </a:ext>
            </a:extLst>
          </p:cNvPr>
          <p:cNvSpPr txBox="1"/>
          <p:nvPr/>
        </p:nvSpPr>
        <p:spPr>
          <a:xfrm>
            <a:off x="1557189" y="4272731"/>
            <a:ext cx="1999901" cy="1005840"/>
          </a:xfrm>
          <a:prstGeom prst="rect">
            <a:avLst/>
          </a:prstGeom>
          <a:noFill/>
          <a:ln/>
        </p:spPr>
        <p:txBody>
          <a:bodyPr wrap="square" lIns="0" tIns="0" rIns="0" bIns="0" rtlCol="0" anchor="t"/>
          <a:lstStyle/>
          <a:p>
            <a:pPr>
              <a:defRPr/>
            </a:pPr>
            <a:r>
              <a:rPr kumimoji="0" lang="en-US" sz="2000" b="0" i="0" u="none" strike="noStrike" kern="1200" cap="none" spc="0" normalizeH="0" baseline="0" noProof="0" dirty="0">
                <a:ln>
                  <a:noFill/>
                </a:ln>
                <a:solidFill>
                  <a:schemeClr val="bg2">
                    <a:lumMod val="10000"/>
                  </a:schemeClr>
                </a:solidFill>
                <a:effectLst/>
                <a:uLnTx/>
                <a:uFillTx/>
                <a:latin typeface="Roboto" panose="02000000000000000000" pitchFamily="2" charset="0"/>
                <a:ea typeface="Roboto" panose="02000000000000000000" pitchFamily="2" charset="0"/>
                <a:cs typeface="Roboto" panose="02000000000000000000" pitchFamily="2" charset="0"/>
              </a:rPr>
              <a:t>Look out for the email from </a:t>
            </a:r>
            <a:r>
              <a:rPr lang="en-US" sz="2000" dirty="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VITA </a:t>
            </a:r>
            <a:r>
              <a:rPr kumimoji="0" lang="en-US" sz="2000" b="0" i="0" u="none" strike="noStrike" kern="1200" cap="none" spc="0" normalizeH="0" baseline="0" noProof="0" dirty="0">
                <a:ln>
                  <a:noFill/>
                </a:ln>
                <a:solidFill>
                  <a:schemeClr val="bg2">
                    <a:lumMod val="10000"/>
                  </a:schemeClr>
                </a:solidFill>
                <a:effectLst/>
                <a:uLnTx/>
                <a:uFillTx/>
                <a:latin typeface="Roboto" panose="02000000000000000000" pitchFamily="2" charset="0"/>
                <a:ea typeface="Roboto" panose="02000000000000000000" pitchFamily="2" charset="0"/>
                <a:cs typeface="Roboto" panose="02000000000000000000" pitchFamily="2" charset="0"/>
              </a:rPr>
              <a:t>Comms with all the details.</a:t>
            </a:r>
          </a:p>
        </p:txBody>
      </p:sp>
      <p:sp>
        <p:nvSpPr>
          <p:cNvPr id="20" name="Shape 1">
            <a:extLst>
              <a:ext uri="{FF2B5EF4-FFF2-40B4-BE49-F238E27FC236}">
                <a16:creationId xmlns:a16="http://schemas.microsoft.com/office/drawing/2014/main" id="{622776A6-8533-8174-9AE5-53E08D38FEA0}"/>
              </a:ext>
              <a:ext uri="{C183D7F6-B498-43B3-948B-1728B52AA6E4}">
                <adec:decorative xmlns:adec="http://schemas.microsoft.com/office/drawing/2017/decorative" val="1"/>
              </a:ext>
            </a:extLst>
          </p:cNvPr>
          <p:cNvSpPr/>
          <p:nvPr/>
        </p:nvSpPr>
        <p:spPr>
          <a:xfrm>
            <a:off x="4792237" y="2083401"/>
            <a:ext cx="2518567" cy="3859379"/>
          </a:xfrm>
          <a:prstGeom prst="roundRect">
            <a:avLst>
              <a:gd name="adj" fmla="val 5357"/>
            </a:avLst>
          </a:prstGeom>
          <a:solidFill>
            <a:srgbClr val="FFFFFF"/>
          </a:solidFill>
          <a:ln w="12700">
            <a:solidFill>
              <a:srgbClr val="E6E9F2"/>
            </a:solidFill>
            <a:prstDash val="solid"/>
          </a:ln>
          <a:effectLst>
            <a:outerShdw blurRad="101600" dist="25400" dir="54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sp>
        <p:nvSpPr>
          <p:cNvPr id="22" name="Text 2">
            <a:extLst>
              <a:ext uri="{FF2B5EF4-FFF2-40B4-BE49-F238E27FC236}">
                <a16:creationId xmlns:a16="http://schemas.microsoft.com/office/drawing/2014/main" id="{6692329F-9ABA-66F1-36B7-9B70085964E4}"/>
              </a:ext>
            </a:extLst>
          </p:cNvPr>
          <p:cNvSpPr txBox="1"/>
          <p:nvPr/>
        </p:nvSpPr>
        <p:spPr>
          <a:xfrm>
            <a:off x="4938672" y="3209686"/>
            <a:ext cx="731520" cy="7315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chemeClr val="accent3"/>
                </a:solidFill>
                <a:effectLst/>
                <a:uLnTx/>
                <a:uFillTx/>
                <a:latin typeface="Roboto" panose="02000000000000000000" pitchFamily="2" charset="0"/>
                <a:ea typeface="Roboto" panose="02000000000000000000" pitchFamily="2" charset="0"/>
                <a:cs typeface="Roboto" panose="02000000000000000000" pitchFamily="2" charset="0"/>
              </a:rPr>
              <a:t>2</a:t>
            </a:r>
            <a:endParaRPr kumimoji="0" lang="en-US" sz="4000" b="0" i="0" u="none" strike="noStrike" kern="1200" cap="none" spc="0" normalizeH="0" baseline="0" noProof="0">
              <a:ln>
                <a:noFill/>
              </a:ln>
              <a:solidFill>
                <a:schemeClr val="accent3"/>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4" name="Shape 3">
            <a:extLst>
              <a:ext uri="{FF2B5EF4-FFF2-40B4-BE49-F238E27FC236}">
                <a16:creationId xmlns:a16="http://schemas.microsoft.com/office/drawing/2014/main" id="{9265F987-514B-257F-FF8B-1BAB8F83E03A}"/>
              </a:ext>
              <a:ext uri="{C183D7F6-B498-43B3-948B-1728B52AA6E4}">
                <adec:decorative xmlns:adec="http://schemas.microsoft.com/office/drawing/2017/decorative" val="1"/>
              </a:ext>
            </a:extLst>
          </p:cNvPr>
          <p:cNvSpPr/>
          <p:nvPr/>
        </p:nvSpPr>
        <p:spPr>
          <a:xfrm>
            <a:off x="5730240" y="2240451"/>
            <a:ext cx="731520" cy="731520"/>
          </a:xfrm>
          <a:prstGeom prst="ellipse">
            <a:avLst/>
          </a:prstGeom>
          <a:solidFill>
            <a:srgbClr val="920075"/>
          </a:solidFill>
          <a:ln w="12700">
            <a:solidFill>
              <a:srgbClr val="92007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sp>
        <p:nvSpPr>
          <p:cNvPr id="28" name="Text 4">
            <a:extLst>
              <a:ext uri="{FF2B5EF4-FFF2-40B4-BE49-F238E27FC236}">
                <a16:creationId xmlns:a16="http://schemas.microsoft.com/office/drawing/2014/main" id="{F24F8F51-68E1-CA20-5122-59B172FDA0AA}"/>
              </a:ext>
            </a:extLst>
          </p:cNvPr>
          <p:cNvSpPr txBox="1"/>
          <p:nvPr/>
        </p:nvSpPr>
        <p:spPr>
          <a:xfrm>
            <a:off x="5587624" y="3391057"/>
            <a:ext cx="1702784" cy="368778"/>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1B1F3B"/>
                </a:solidFill>
                <a:effectLst/>
                <a:uLnTx/>
                <a:uFillTx/>
                <a:latin typeface="Roboto" panose="02000000000000000000" pitchFamily="2" charset="0"/>
                <a:ea typeface="Roboto" panose="02000000000000000000" pitchFamily="2" charset="0"/>
                <a:cs typeface="Roboto" panose="02000000000000000000" pitchFamily="2" charset="0"/>
              </a:rPr>
              <a:t>Register</a:t>
            </a:r>
            <a:endParaRPr lang="en-US" sz="2400" b="1" i="0" u="none" strike="noStrike" kern="1200" cap="none" spc="0" normalizeH="0" baseline="0" noProof="0">
              <a:ln>
                <a:noFill/>
              </a:ln>
              <a:solidFill>
                <a:srgbClr val="1B1F3B"/>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0" name="Text 5">
            <a:extLst>
              <a:ext uri="{FF2B5EF4-FFF2-40B4-BE49-F238E27FC236}">
                <a16:creationId xmlns:a16="http://schemas.microsoft.com/office/drawing/2014/main" id="{6134D742-2BF5-3229-CE19-AAA654DD2816}"/>
              </a:ext>
            </a:extLst>
          </p:cNvPr>
          <p:cNvSpPr txBox="1"/>
          <p:nvPr/>
        </p:nvSpPr>
        <p:spPr>
          <a:xfrm>
            <a:off x="5059627" y="4272761"/>
            <a:ext cx="2103120" cy="1005840"/>
          </a:xfrm>
          <a:prstGeom prst="rect">
            <a:avLst/>
          </a:prstGeom>
          <a:noFill/>
          <a:ln/>
        </p:spPr>
        <p:txBody>
          <a:bodyPr wrap="square" lIns="0" tIns="0" rIns="0" bIns="0" rtlCol="0" anchor="t"/>
          <a:lstStyle/>
          <a:p>
            <a:pPr>
              <a:defRPr/>
            </a:pPr>
            <a:r>
              <a:rPr lang="en-US" sz="200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Sign </a:t>
            </a:r>
            <a:r>
              <a:rPr kumimoji="0" lang="en-US" sz="2000" b="0" i="0" u="none" strike="noStrike" kern="1200" cap="none" spc="0" normalizeH="0" baseline="0" noProof="0">
                <a:ln>
                  <a:noFill/>
                </a:ln>
                <a:solidFill>
                  <a:schemeClr val="bg2">
                    <a:lumMod val="10000"/>
                  </a:schemeClr>
                </a:solidFill>
                <a:effectLst/>
                <a:uLnTx/>
                <a:uFillTx/>
                <a:latin typeface="Roboto" panose="02000000000000000000" pitchFamily="2" charset="0"/>
                <a:ea typeface="Roboto" panose="02000000000000000000" pitchFamily="2" charset="0"/>
                <a:cs typeface="Roboto" panose="02000000000000000000" pitchFamily="2" charset="0"/>
              </a:rPr>
              <a:t>up </a:t>
            </a:r>
            <a:r>
              <a:rPr lang="en-US" sz="200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for workshops using</a:t>
            </a:r>
            <a:r>
              <a:rPr kumimoji="0" lang="en-US" sz="2000" b="0" i="0" u="none" strike="noStrike" kern="1200" cap="none" spc="0" normalizeH="0" baseline="0" noProof="0">
                <a:ln>
                  <a:noFill/>
                </a:ln>
                <a:solidFill>
                  <a:schemeClr val="bg2">
                    <a:lumMod val="10000"/>
                  </a:schemeClr>
                </a:solidFill>
                <a:effectLst/>
                <a:uLnTx/>
                <a:uFillTx/>
                <a:latin typeface="Roboto" panose="02000000000000000000" pitchFamily="2" charset="0"/>
                <a:ea typeface="Roboto" panose="02000000000000000000" pitchFamily="2" charset="0"/>
                <a:cs typeface="Roboto" panose="02000000000000000000" pitchFamily="2" charset="0"/>
              </a:rPr>
              <a:t> the registration form.</a:t>
            </a:r>
            <a:endParaRPr lang="en-US" sz="2000" b="0" i="0" u="none" strike="noStrike" kern="1200" cap="none" spc="0" normalizeH="0" baseline="0" noProof="0">
              <a:ln>
                <a:noFill/>
              </a:ln>
              <a:solidFill>
                <a:schemeClr val="bg2">
                  <a:lumMod val="10000"/>
                </a:scheme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2" name="Shape 11">
            <a:extLst>
              <a:ext uri="{FF2B5EF4-FFF2-40B4-BE49-F238E27FC236}">
                <a16:creationId xmlns:a16="http://schemas.microsoft.com/office/drawing/2014/main" id="{4770AB12-D57D-C608-308E-79ED64893F85}"/>
              </a:ext>
              <a:ext uri="{C183D7F6-B498-43B3-948B-1728B52AA6E4}">
                <adec:decorative xmlns:adec="http://schemas.microsoft.com/office/drawing/2017/decorative" val="1"/>
              </a:ext>
            </a:extLst>
          </p:cNvPr>
          <p:cNvSpPr/>
          <p:nvPr/>
        </p:nvSpPr>
        <p:spPr>
          <a:xfrm>
            <a:off x="8241202" y="2078958"/>
            <a:ext cx="2602073" cy="3848942"/>
          </a:xfrm>
          <a:prstGeom prst="roundRect">
            <a:avLst>
              <a:gd name="adj" fmla="val 5357"/>
            </a:avLst>
          </a:prstGeom>
          <a:solidFill>
            <a:srgbClr val="FFFFFF"/>
          </a:solidFill>
          <a:ln w="12700">
            <a:solidFill>
              <a:srgbClr val="E6E9F2"/>
            </a:solidFill>
            <a:prstDash val="solid"/>
          </a:ln>
          <a:effectLst>
            <a:outerShdw blurRad="101600" dist="25400" dir="5400000" algn="bl" rotWithShape="0">
              <a:srgbClr val="000000">
                <a:alpha val="12000"/>
              </a:srgbClr>
            </a:outerShdw>
          </a:effectLst>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sp>
        <p:nvSpPr>
          <p:cNvPr id="34" name="Text 12">
            <a:extLst>
              <a:ext uri="{FF2B5EF4-FFF2-40B4-BE49-F238E27FC236}">
                <a16:creationId xmlns:a16="http://schemas.microsoft.com/office/drawing/2014/main" id="{BCB3B478-1357-43F5-E59A-B5742E564FBC}"/>
              </a:ext>
            </a:extLst>
          </p:cNvPr>
          <p:cNvSpPr txBox="1"/>
          <p:nvPr/>
        </p:nvSpPr>
        <p:spPr>
          <a:xfrm>
            <a:off x="8241202" y="3287228"/>
            <a:ext cx="731520" cy="7315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chemeClr val="accent3"/>
                </a:solidFill>
                <a:effectLst/>
                <a:uLnTx/>
                <a:uFillTx/>
                <a:latin typeface="Roboto" panose="02000000000000000000" pitchFamily="2" charset="0"/>
                <a:ea typeface="Roboto" panose="02000000000000000000" pitchFamily="2" charset="0"/>
                <a:cs typeface="Roboto" panose="02000000000000000000" pitchFamily="2" charset="0"/>
              </a:rPr>
              <a:t>3</a:t>
            </a:r>
            <a:endParaRPr kumimoji="0" lang="en-US" sz="4000" b="0" i="0" u="none" strike="noStrike" kern="1200" cap="none" spc="0" normalizeH="0" baseline="0" noProof="0">
              <a:ln>
                <a:noFill/>
              </a:ln>
              <a:solidFill>
                <a:schemeClr val="accent3"/>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6" name="Shape 13">
            <a:extLst>
              <a:ext uri="{FF2B5EF4-FFF2-40B4-BE49-F238E27FC236}">
                <a16:creationId xmlns:a16="http://schemas.microsoft.com/office/drawing/2014/main" id="{C7EC8350-191A-D319-6A2A-233499DEF7DF}"/>
              </a:ext>
              <a:ext uri="{C183D7F6-B498-43B3-948B-1728B52AA6E4}">
                <adec:decorative xmlns:adec="http://schemas.microsoft.com/office/drawing/2017/decorative" val="1"/>
              </a:ext>
            </a:extLst>
          </p:cNvPr>
          <p:cNvSpPr/>
          <p:nvPr/>
        </p:nvSpPr>
        <p:spPr>
          <a:xfrm>
            <a:off x="9155602" y="2251543"/>
            <a:ext cx="731520" cy="731520"/>
          </a:xfrm>
          <a:prstGeom prst="ellipse">
            <a:avLst/>
          </a:prstGeom>
          <a:solidFill>
            <a:srgbClr val="920075"/>
          </a:solidFill>
          <a:ln w="12700">
            <a:solidFill>
              <a:srgbClr val="920075"/>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sp>
        <p:nvSpPr>
          <p:cNvPr id="40" name="Text 14">
            <a:extLst>
              <a:ext uri="{FF2B5EF4-FFF2-40B4-BE49-F238E27FC236}">
                <a16:creationId xmlns:a16="http://schemas.microsoft.com/office/drawing/2014/main" id="{6728DEEC-2086-1AA1-A6D7-B6CCAFB49E37}"/>
              </a:ext>
            </a:extLst>
          </p:cNvPr>
          <p:cNvSpPr txBox="1"/>
          <p:nvPr/>
        </p:nvSpPr>
        <p:spPr>
          <a:xfrm>
            <a:off x="8857396" y="3291346"/>
            <a:ext cx="2001447" cy="640080"/>
          </a:xfrm>
          <a:prstGeom prst="rect">
            <a:avLst/>
          </a:prstGeom>
          <a:noFill/>
          <a:ln/>
        </p:spPr>
        <p:txBody>
          <a:bodyPr wrap="square" lIns="0" tIns="0" rIns="0" bIns="0" rtlCol="0" anchor="t"/>
          <a:lstStyle/>
          <a:p>
            <a:pPr>
              <a:defRPr/>
            </a:pPr>
            <a:r>
              <a:rPr kumimoji="0" lang="en-US" sz="2400" b="1" i="0" u="none" strike="noStrike" kern="1200" cap="none" spc="0" normalizeH="0" baseline="0" noProof="0">
                <a:ln>
                  <a:noFill/>
                </a:ln>
                <a:solidFill>
                  <a:srgbClr val="1B1F3B"/>
                </a:solidFill>
                <a:effectLst/>
                <a:uLnTx/>
                <a:uFillTx/>
                <a:latin typeface="Roboto" panose="02000000000000000000" pitchFamily="2" charset="0"/>
                <a:ea typeface="Roboto" panose="02000000000000000000" pitchFamily="2" charset="0"/>
                <a:cs typeface="Roboto" panose="02000000000000000000" pitchFamily="2" charset="0"/>
              </a:rPr>
              <a:t>Join</a:t>
            </a:r>
            <a:r>
              <a:rPr lang="en-US" sz="2400" b="1">
                <a:solidFill>
                  <a:srgbClr val="1B1F3B"/>
                </a:solidFill>
                <a:latin typeface="Roboto" panose="02000000000000000000" pitchFamily="2" charset="0"/>
                <a:ea typeface="Roboto" panose="02000000000000000000" pitchFamily="2" charset="0"/>
                <a:cs typeface="Roboto" panose="02000000000000000000" pitchFamily="2" charset="0"/>
              </a:rPr>
              <a:t> </a:t>
            </a:r>
            <a:r>
              <a:rPr kumimoji="0" lang="en-US" sz="2400" b="1" i="0" u="none" strike="noStrike" kern="1200" cap="none" spc="0" normalizeH="0" baseline="0" noProof="0">
                <a:ln>
                  <a:noFill/>
                </a:ln>
                <a:solidFill>
                  <a:srgbClr val="1B1F3B"/>
                </a:solidFill>
                <a:effectLst/>
                <a:uLnTx/>
                <a:uFillTx/>
                <a:latin typeface="Roboto" panose="02000000000000000000" pitchFamily="2" charset="0"/>
                <a:ea typeface="Roboto" panose="02000000000000000000" pitchFamily="2" charset="0"/>
                <a:cs typeface="Roboto" panose="02000000000000000000" pitchFamily="2" charset="0"/>
              </a:rPr>
              <a:t>office hours</a:t>
            </a:r>
            <a:endParaRPr kumimoji="0" lang="en-US" sz="2400" b="0" i="0" u="none" strike="noStrike" kern="1200" cap="none" spc="0" normalizeH="0" baseline="0" noProof="0">
              <a:ln>
                <a:noFill/>
              </a:ln>
              <a:solidFill>
                <a:srgbClr val="414041"/>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42" name="Text 15">
            <a:extLst>
              <a:ext uri="{FF2B5EF4-FFF2-40B4-BE49-F238E27FC236}">
                <a16:creationId xmlns:a16="http://schemas.microsoft.com/office/drawing/2014/main" id="{0B9DC076-E5CB-F8DE-392E-7088E5FC2FB3}"/>
              </a:ext>
            </a:extLst>
          </p:cNvPr>
          <p:cNvSpPr txBox="1"/>
          <p:nvPr/>
        </p:nvSpPr>
        <p:spPr>
          <a:xfrm>
            <a:off x="8489939" y="4274143"/>
            <a:ext cx="2103120" cy="1660682"/>
          </a:xfrm>
          <a:prstGeom prst="rect">
            <a:avLst/>
          </a:prstGeom>
          <a:noFill/>
          <a:ln/>
        </p:spPr>
        <p:txBody>
          <a:bodyPr wrap="square" lIns="0" tIns="0" rIns="0" bIns="0" rtlCol="0" anchor="t"/>
          <a:lstStyle/>
          <a:p>
            <a:pPr>
              <a:defRPr/>
            </a:pPr>
            <a:r>
              <a:rPr kumimoji="0" lang="en-US" sz="2000" b="0" i="0" u="none" strike="noStrike" kern="1200" cap="none" spc="0" normalizeH="0" baseline="0" noProof="0">
                <a:ln>
                  <a:noFill/>
                </a:ln>
                <a:solidFill>
                  <a:schemeClr val="bg2">
                    <a:lumMod val="10000"/>
                  </a:schemeClr>
                </a:solidFill>
                <a:effectLst/>
                <a:uLnTx/>
                <a:uFillTx/>
                <a:latin typeface="Roboto" panose="02000000000000000000" pitchFamily="2" charset="0"/>
                <a:ea typeface="Roboto" panose="02000000000000000000" pitchFamily="2" charset="0"/>
                <a:cs typeface="Roboto" panose="02000000000000000000" pitchFamily="2" charset="0"/>
              </a:rPr>
              <a:t>Use the SPAS event link </a:t>
            </a:r>
            <a:r>
              <a:rPr lang="en-US" sz="200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on </a:t>
            </a:r>
            <a:r>
              <a:rPr kumimoji="0" lang="en-US" sz="2000" b="0" i="0" u="none" strike="noStrike" kern="1200" cap="none" spc="0" normalizeH="0" baseline="0" noProof="0">
                <a:ln>
                  <a:noFill/>
                </a:ln>
                <a:solidFill>
                  <a:schemeClr val="bg2">
                    <a:lumMod val="10000"/>
                  </a:schemeClr>
                </a:solidFill>
                <a:effectLst/>
                <a:uLnTx/>
                <a:uFillTx/>
                <a:latin typeface="Roboto" panose="02000000000000000000" pitchFamily="2" charset="0"/>
                <a:ea typeface="Roboto" panose="02000000000000000000" pitchFamily="2" charset="0"/>
                <a:cs typeface="Roboto" panose="02000000000000000000" pitchFamily="2" charset="0"/>
              </a:rPr>
              <a:t>VITA Connections</a:t>
            </a:r>
            <a:r>
              <a:rPr lang="en-US" sz="200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 to attend office hours.</a:t>
            </a:r>
          </a:p>
        </p:txBody>
      </p:sp>
      <p:pic>
        <p:nvPicPr>
          <p:cNvPr id="5" name="Graphic 4">
            <a:extLst>
              <a:ext uri="{FF2B5EF4-FFF2-40B4-BE49-F238E27FC236}">
                <a16:creationId xmlns:a16="http://schemas.microsoft.com/office/drawing/2014/main" id="{CBA96DEF-6143-DAA0-F32B-D3B3D33010DC}"/>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275044" y="2333428"/>
            <a:ext cx="474821" cy="474821"/>
          </a:xfrm>
          <a:prstGeom prst="rect">
            <a:avLst/>
          </a:prstGeom>
        </p:spPr>
      </p:pic>
      <p:pic>
        <p:nvPicPr>
          <p:cNvPr id="7" name="Graphic 6">
            <a:extLst>
              <a:ext uri="{FF2B5EF4-FFF2-40B4-BE49-F238E27FC236}">
                <a16:creationId xmlns:a16="http://schemas.microsoft.com/office/drawing/2014/main" id="{F866039E-B822-2BE1-E75E-60C754612F07}"/>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815708" y="2319780"/>
            <a:ext cx="597599" cy="597599"/>
          </a:xfrm>
          <a:prstGeom prst="rect">
            <a:avLst/>
          </a:prstGeom>
        </p:spPr>
      </p:pic>
      <p:pic>
        <p:nvPicPr>
          <p:cNvPr id="11" name="Graphic 10">
            <a:extLst>
              <a:ext uri="{FF2B5EF4-FFF2-40B4-BE49-F238E27FC236}">
                <a16:creationId xmlns:a16="http://schemas.microsoft.com/office/drawing/2014/main" id="{0DBC627A-AC53-DA31-066D-3BB7B1811C7B}"/>
              </a:ext>
              <a:ext uri="{C183D7F6-B498-43B3-948B-1728B52AA6E4}">
                <adec:decorative xmlns:adec="http://schemas.microsoft.com/office/drawing/2017/decorative" val="1"/>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207733" y="2303674"/>
            <a:ext cx="627257" cy="627257"/>
          </a:xfrm>
          <a:prstGeom prst="rect">
            <a:avLst/>
          </a:prstGeom>
        </p:spPr>
      </p:pic>
      <p:sp>
        <p:nvSpPr>
          <p:cNvPr id="3" name="Slide Number Placeholder 2">
            <a:extLst>
              <a:ext uri="{FF2B5EF4-FFF2-40B4-BE49-F238E27FC236}">
                <a16:creationId xmlns:a16="http://schemas.microsoft.com/office/drawing/2014/main" id="{A3E3A844-5586-C55E-99DC-92DD45EC0763}"/>
              </a:ext>
            </a:extLst>
          </p:cNvPr>
          <p:cNvSpPr>
            <a:spLocks noGrp="1"/>
          </p:cNvSpPr>
          <p:nvPr>
            <p:ph type="sldNum" sz="quarter" idx="12"/>
          </p:nvPr>
        </p:nvSpPr>
        <p:spPr/>
        <p:txBody>
          <a:bodyPr/>
          <a:lstStyle/>
          <a:p>
            <a:fld id="{B3F0CCF6-7F1D-1243-94FE-BC32E4D380E0}" type="slidenum">
              <a:rPr lang="en-US" smtClean="0"/>
              <a:t>63</a:t>
            </a:fld>
            <a:endParaRPr lang="en-US"/>
          </a:p>
        </p:txBody>
      </p:sp>
    </p:spTree>
    <p:extLst>
      <p:ext uri="{BB962C8B-B14F-4D97-AF65-F5344CB8AC3E}">
        <p14:creationId xmlns:p14="http://schemas.microsoft.com/office/powerpoint/2010/main" val="345182078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0BE977-56D2-DE39-5E7F-F14B499C0E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D337E34-373B-D1C3-A4A8-AE72B1ADB99D}"/>
              </a:ext>
            </a:extLst>
          </p:cNvPr>
          <p:cNvSpPr>
            <a:spLocks noGrp="1"/>
          </p:cNvSpPr>
          <p:nvPr>
            <p:ph type="title"/>
          </p:nvPr>
        </p:nvSpPr>
        <p:spPr>
          <a:xfrm>
            <a:off x="670560" y="0"/>
            <a:ext cx="11521440" cy="914400"/>
          </a:xfrm>
        </p:spPr>
        <p:txBody>
          <a:bodyPr/>
          <a:lstStyle/>
          <a:p>
            <a:r>
              <a:rPr lang="en-US">
                <a:latin typeface="Roboto"/>
                <a:ea typeface="Roboto"/>
                <a:cs typeface="Roboto"/>
              </a:rPr>
              <a:t>Where to find SPAS office hours event link?</a:t>
            </a:r>
          </a:p>
        </p:txBody>
      </p:sp>
      <p:pic>
        <p:nvPicPr>
          <p:cNvPr id="4" name="Picture 3" descr="VITA Connections events page">
            <a:extLst>
              <a:ext uri="{FF2B5EF4-FFF2-40B4-BE49-F238E27FC236}">
                <a16:creationId xmlns:a16="http://schemas.microsoft.com/office/drawing/2014/main" id="{35E0D2D8-CAB8-06CA-0966-F7B112B0824D}"/>
              </a:ext>
            </a:extLst>
          </p:cNvPr>
          <p:cNvPicPr>
            <a:picLocks noChangeAspect="1"/>
          </p:cNvPicPr>
          <p:nvPr/>
        </p:nvPicPr>
        <p:blipFill>
          <a:blip r:embed="rId3"/>
          <a:stretch>
            <a:fillRect/>
          </a:stretch>
        </p:blipFill>
        <p:spPr>
          <a:xfrm>
            <a:off x="1309007" y="914400"/>
            <a:ext cx="9223004" cy="5038531"/>
          </a:xfrm>
          <a:prstGeom prst="rect">
            <a:avLst/>
          </a:prstGeom>
        </p:spPr>
      </p:pic>
      <p:sp>
        <p:nvSpPr>
          <p:cNvPr id="3" name="Slide Number Placeholder 2">
            <a:extLst>
              <a:ext uri="{FF2B5EF4-FFF2-40B4-BE49-F238E27FC236}">
                <a16:creationId xmlns:a16="http://schemas.microsoft.com/office/drawing/2014/main" id="{F15A0780-1F21-4C66-885F-1DE61F690956}"/>
              </a:ext>
            </a:extLst>
          </p:cNvPr>
          <p:cNvSpPr>
            <a:spLocks noGrp="1"/>
          </p:cNvSpPr>
          <p:nvPr>
            <p:ph type="sldNum" sz="quarter" idx="12"/>
          </p:nvPr>
        </p:nvSpPr>
        <p:spPr/>
        <p:txBody>
          <a:bodyPr/>
          <a:lstStyle/>
          <a:p>
            <a:fld id="{B3F0CCF6-7F1D-1243-94FE-BC32E4D380E0}" type="slidenum">
              <a:rPr lang="en-US" smtClean="0"/>
              <a:t>64</a:t>
            </a:fld>
            <a:endParaRPr lang="en-US"/>
          </a:p>
        </p:txBody>
      </p:sp>
    </p:spTree>
    <p:extLst>
      <p:ext uri="{BB962C8B-B14F-4D97-AF65-F5344CB8AC3E}">
        <p14:creationId xmlns:p14="http://schemas.microsoft.com/office/powerpoint/2010/main" val="222449029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1C798B-6AA7-DE1F-3049-796BF34E163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273CE6-9264-B6FA-31A6-32E8C1CC7DC5}"/>
              </a:ext>
            </a:extLst>
          </p:cNvPr>
          <p:cNvSpPr>
            <a:spLocks noGrp="1"/>
          </p:cNvSpPr>
          <p:nvPr>
            <p:ph type="title"/>
          </p:nvPr>
        </p:nvSpPr>
        <p:spPr>
          <a:xfrm>
            <a:off x="670560" y="0"/>
            <a:ext cx="11521440" cy="1005840"/>
          </a:xfrm>
        </p:spPr>
        <p:txBody>
          <a:bodyPr anchor="b"/>
          <a:lstStyle/>
          <a:p>
            <a:r>
              <a:rPr lang="en-US">
                <a:latin typeface="Roboto"/>
                <a:ea typeface="Roboto"/>
                <a:cs typeface="Roboto"/>
              </a:rPr>
              <a:t>How do I register for SPAS workshops?</a:t>
            </a:r>
          </a:p>
        </p:txBody>
      </p:sp>
      <p:pic>
        <p:nvPicPr>
          <p:cNvPr id="5" name="Picture 4" descr="Email from Commonwealth Security with a Microsoft Forms registration link">
            <a:extLst>
              <a:ext uri="{FF2B5EF4-FFF2-40B4-BE49-F238E27FC236}">
                <a16:creationId xmlns:a16="http://schemas.microsoft.com/office/drawing/2014/main" id="{89A8B67F-3D58-14F9-28CA-0ACCBF34A525}"/>
              </a:ext>
            </a:extLst>
          </p:cNvPr>
          <p:cNvPicPr>
            <a:picLocks noChangeAspect="1"/>
          </p:cNvPicPr>
          <p:nvPr/>
        </p:nvPicPr>
        <p:blipFill>
          <a:blip r:embed="rId3"/>
          <a:srcRect b="10221"/>
          <a:stretch>
            <a:fillRect/>
          </a:stretch>
        </p:blipFill>
        <p:spPr>
          <a:xfrm>
            <a:off x="167970" y="1422569"/>
            <a:ext cx="11815269" cy="3838543"/>
          </a:xfrm>
          <a:prstGeom prst="rect">
            <a:avLst/>
          </a:prstGeom>
        </p:spPr>
      </p:pic>
      <p:sp>
        <p:nvSpPr>
          <p:cNvPr id="3" name="Slide Number Placeholder 2">
            <a:extLst>
              <a:ext uri="{FF2B5EF4-FFF2-40B4-BE49-F238E27FC236}">
                <a16:creationId xmlns:a16="http://schemas.microsoft.com/office/drawing/2014/main" id="{E8FE4720-1831-5797-D1A1-5EBA5819ED3A}"/>
              </a:ext>
            </a:extLst>
          </p:cNvPr>
          <p:cNvSpPr>
            <a:spLocks noGrp="1"/>
          </p:cNvSpPr>
          <p:nvPr>
            <p:ph type="sldNum" sz="quarter" idx="12"/>
          </p:nvPr>
        </p:nvSpPr>
        <p:spPr/>
        <p:txBody>
          <a:bodyPr/>
          <a:lstStyle/>
          <a:p>
            <a:fld id="{B3F0CCF6-7F1D-1243-94FE-BC32E4D380E0}" type="slidenum">
              <a:rPr lang="en-US" smtClean="0"/>
              <a:t>65</a:t>
            </a:fld>
            <a:endParaRPr lang="en-US"/>
          </a:p>
        </p:txBody>
      </p:sp>
    </p:spTree>
    <p:extLst>
      <p:ext uri="{BB962C8B-B14F-4D97-AF65-F5344CB8AC3E}">
        <p14:creationId xmlns:p14="http://schemas.microsoft.com/office/powerpoint/2010/main" val="376008074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E665A-4DC0-2C32-997C-28DA43D512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2E85DF2-B46A-6A85-3F08-9E82A0996434}"/>
              </a:ext>
            </a:extLst>
          </p:cNvPr>
          <p:cNvSpPr>
            <a:spLocks noGrp="1"/>
          </p:cNvSpPr>
          <p:nvPr>
            <p:ph type="title"/>
          </p:nvPr>
        </p:nvSpPr>
        <p:spPr>
          <a:xfrm>
            <a:off x="651233" y="0"/>
            <a:ext cx="11521440" cy="1005840"/>
          </a:xfrm>
        </p:spPr>
        <p:txBody>
          <a:bodyPr anchor="b"/>
          <a:lstStyle/>
          <a:p>
            <a:r>
              <a:rPr lang="en-US">
                <a:latin typeface="Roboto"/>
                <a:ea typeface="Roboto"/>
                <a:cs typeface="Roboto"/>
              </a:rPr>
              <a:t>How do I find resources?</a:t>
            </a:r>
          </a:p>
        </p:txBody>
      </p:sp>
      <p:pic>
        <p:nvPicPr>
          <p:cNvPr id="4" name="Picture 3" descr="VITA connections page screen shot with the ISO resourses button highlighted">
            <a:extLst>
              <a:ext uri="{FF2B5EF4-FFF2-40B4-BE49-F238E27FC236}">
                <a16:creationId xmlns:a16="http://schemas.microsoft.com/office/drawing/2014/main" id="{B969B9AA-FBE5-643F-4BBE-1B8F4E266DCA}"/>
              </a:ext>
            </a:extLst>
          </p:cNvPr>
          <p:cNvPicPr>
            <a:picLocks noChangeAspect="1"/>
          </p:cNvPicPr>
          <p:nvPr/>
        </p:nvPicPr>
        <p:blipFill>
          <a:blip r:embed="rId3"/>
          <a:stretch>
            <a:fillRect/>
          </a:stretch>
        </p:blipFill>
        <p:spPr>
          <a:xfrm>
            <a:off x="1007165" y="1064577"/>
            <a:ext cx="10005392" cy="5034711"/>
          </a:xfrm>
          <a:prstGeom prst="rect">
            <a:avLst/>
          </a:prstGeom>
        </p:spPr>
      </p:pic>
      <p:sp>
        <p:nvSpPr>
          <p:cNvPr id="3" name="Slide Number Placeholder 2">
            <a:extLst>
              <a:ext uri="{FF2B5EF4-FFF2-40B4-BE49-F238E27FC236}">
                <a16:creationId xmlns:a16="http://schemas.microsoft.com/office/drawing/2014/main" id="{22563BCF-D862-5394-D291-C7BD2E853ADC}"/>
              </a:ext>
            </a:extLst>
          </p:cNvPr>
          <p:cNvSpPr>
            <a:spLocks noGrp="1"/>
          </p:cNvSpPr>
          <p:nvPr>
            <p:ph type="sldNum" sz="quarter" idx="12"/>
          </p:nvPr>
        </p:nvSpPr>
        <p:spPr/>
        <p:txBody>
          <a:bodyPr/>
          <a:lstStyle/>
          <a:p>
            <a:fld id="{B3F0CCF6-7F1D-1243-94FE-BC32E4D380E0}" type="slidenum">
              <a:rPr lang="en-US" smtClean="0"/>
              <a:t>66</a:t>
            </a:fld>
            <a:endParaRPr lang="en-US"/>
          </a:p>
        </p:txBody>
      </p:sp>
    </p:spTree>
    <p:extLst>
      <p:ext uri="{BB962C8B-B14F-4D97-AF65-F5344CB8AC3E}">
        <p14:creationId xmlns:p14="http://schemas.microsoft.com/office/powerpoint/2010/main" val="362206663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0A51C9-6D6D-65D1-472B-06911005DE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07309D-C0C2-591D-8AAD-46585FA65B6E}"/>
              </a:ext>
            </a:extLst>
          </p:cNvPr>
          <p:cNvSpPr>
            <a:spLocks noGrp="1"/>
          </p:cNvSpPr>
          <p:nvPr>
            <p:ph type="title"/>
          </p:nvPr>
        </p:nvSpPr>
        <p:spPr>
          <a:xfrm>
            <a:off x="670560" y="0"/>
            <a:ext cx="11521440" cy="1280160"/>
          </a:xfrm>
        </p:spPr>
        <p:txBody>
          <a:bodyPr anchor="b"/>
          <a:lstStyle/>
          <a:p>
            <a:r>
              <a:rPr lang="en-US">
                <a:latin typeface="Roboto"/>
                <a:ea typeface="Roboto"/>
                <a:cs typeface="Roboto"/>
              </a:rPr>
              <a:t>Where are the user guides and training videos?</a:t>
            </a:r>
          </a:p>
        </p:txBody>
      </p:sp>
      <p:sp>
        <p:nvSpPr>
          <p:cNvPr id="7" name="TextBox 6">
            <a:extLst>
              <a:ext uri="{FF2B5EF4-FFF2-40B4-BE49-F238E27FC236}">
                <a16:creationId xmlns:a16="http://schemas.microsoft.com/office/drawing/2014/main" id="{FE3472AE-FC1B-4202-9832-DB26C8E475E0}"/>
              </a:ext>
            </a:extLst>
          </p:cNvPr>
          <p:cNvSpPr txBox="1"/>
          <p:nvPr/>
        </p:nvSpPr>
        <p:spPr>
          <a:xfrm>
            <a:off x="670560" y="1303176"/>
            <a:ext cx="9647147" cy="461665"/>
          </a:xfrm>
          <a:prstGeom prst="rect">
            <a:avLst/>
          </a:prstGeom>
          <a:noFill/>
        </p:spPr>
        <p:txBody>
          <a:bodyPr wrap="square" rtlCol="0">
            <a:spAutoFit/>
          </a:bodyPr>
          <a:lstStyle/>
          <a:p>
            <a:r>
              <a:rPr lang="en-US" sz="2400" b="1">
                <a:solidFill>
                  <a:schemeClr val="accent3"/>
                </a:solidFill>
                <a:latin typeface="Roboto" panose="02000000000000000000" pitchFamily="2" charset="0"/>
                <a:ea typeface="Roboto" panose="02000000000000000000" pitchFamily="2" charset="0"/>
                <a:cs typeface="Roboto" panose="02000000000000000000" pitchFamily="2" charset="0"/>
              </a:rPr>
              <a:t>VITA Connections &gt; Security &gt; ISO Resources</a:t>
            </a:r>
          </a:p>
        </p:txBody>
      </p:sp>
      <p:pic>
        <p:nvPicPr>
          <p:cNvPr id="6" name="Picture 5" descr="VITA Connections ISO Resources page">
            <a:extLst>
              <a:ext uri="{FF2B5EF4-FFF2-40B4-BE49-F238E27FC236}">
                <a16:creationId xmlns:a16="http://schemas.microsoft.com/office/drawing/2014/main" id="{3EFDE286-5A2A-BDCB-3599-538B35AD8508}"/>
              </a:ext>
            </a:extLst>
          </p:cNvPr>
          <p:cNvPicPr>
            <a:picLocks noChangeAspect="1"/>
          </p:cNvPicPr>
          <p:nvPr/>
        </p:nvPicPr>
        <p:blipFill>
          <a:blip r:embed="rId3" cstate="print">
            <a:extLst>
              <a:ext uri="{28A0092B-C50C-407E-A947-70E740481C1C}">
                <a14:useLocalDpi xmlns:a14="http://schemas.microsoft.com/office/drawing/2010/main" val="0"/>
              </a:ext>
            </a:extLst>
          </a:blip>
          <a:srcRect b="7803"/>
          <a:stretch>
            <a:fillRect/>
          </a:stretch>
        </p:blipFill>
        <p:spPr>
          <a:xfrm>
            <a:off x="1925513" y="1895934"/>
            <a:ext cx="8340973" cy="4172137"/>
          </a:xfrm>
          <a:prstGeom prst="rect">
            <a:avLst/>
          </a:prstGeom>
        </p:spPr>
      </p:pic>
      <p:sp>
        <p:nvSpPr>
          <p:cNvPr id="3" name="Slide Number Placeholder 2">
            <a:extLst>
              <a:ext uri="{FF2B5EF4-FFF2-40B4-BE49-F238E27FC236}">
                <a16:creationId xmlns:a16="http://schemas.microsoft.com/office/drawing/2014/main" id="{165851C6-7C97-341A-F058-53346011406C}"/>
              </a:ext>
            </a:extLst>
          </p:cNvPr>
          <p:cNvSpPr>
            <a:spLocks noGrp="1"/>
          </p:cNvSpPr>
          <p:nvPr>
            <p:ph type="sldNum" sz="quarter" idx="12"/>
          </p:nvPr>
        </p:nvSpPr>
        <p:spPr/>
        <p:txBody>
          <a:bodyPr/>
          <a:lstStyle/>
          <a:p>
            <a:fld id="{B3F0CCF6-7F1D-1243-94FE-BC32E4D380E0}" type="slidenum">
              <a:rPr lang="en-US" smtClean="0"/>
              <a:t>67</a:t>
            </a:fld>
            <a:endParaRPr lang="en-US"/>
          </a:p>
        </p:txBody>
      </p:sp>
    </p:spTree>
    <p:extLst>
      <p:ext uri="{BB962C8B-B14F-4D97-AF65-F5344CB8AC3E}">
        <p14:creationId xmlns:p14="http://schemas.microsoft.com/office/powerpoint/2010/main" val="1327213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0C166-E185-4D4A-2FA1-802F310CAF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8288FB-CF50-90EE-6AB1-E7FB863573CC}"/>
              </a:ext>
            </a:extLst>
          </p:cNvPr>
          <p:cNvSpPr>
            <a:spLocks noGrp="1"/>
          </p:cNvSpPr>
          <p:nvPr>
            <p:ph type="title"/>
          </p:nvPr>
        </p:nvSpPr>
        <p:spPr>
          <a:xfrm>
            <a:off x="670560" y="12701"/>
            <a:ext cx="11521440" cy="914400"/>
          </a:xfrm>
        </p:spPr>
        <p:txBody>
          <a:bodyPr anchor="b"/>
          <a:lstStyle/>
          <a:p>
            <a:r>
              <a:rPr lang="en-US"/>
              <a:t>On the roadmap: GRC is next up</a:t>
            </a:r>
          </a:p>
        </p:txBody>
      </p:sp>
      <p:sp>
        <p:nvSpPr>
          <p:cNvPr id="4" name="Text 1">
            <a:extLst>
              <a:ext uri="{FF2B5EF4-FFF2-40B4-BE49-F238E27FC236}">
                <a16:creationId xmlns:a16="http://schemas.microsoft.com/office/drawing/2014/main" id="{54AE8981-64C7-F16F-21EB-1E9AD7DA599F}"/>
              </a:ext>
            </a:extLst>
          </p:cNvPr>
          <p:cNvSpPr txBox="1"/>
          <p:nvPr/>
        </p:nvSpPr>
        <p:spPr>
          <a:xfrm>
            <a:off x="812530" y="850668"/>
            <a:ext cx="10906834" cy="547310"/>
          </a:xfrm>
          <a:prstGeom prst="rect">
            <a:avLst/>
          </a:prstGeom>
          <a:noFill/>
          <a:ln/>
        </p:spPr>
        <p:txBody>
          <a:bodyPr wrap="square" lIns="0" tIns="0" rIns="0" bIns="0" rtlCol="0" anchor="ctr"/>
          <a:lstStyle/>
          <a:p>
            <a:pPr>
              <a:defRPr/>
            </a:pPr>
            <a:r>
              <a:rPr kumimoji="0" lang="en-US" sz="2000" b="0" i="0" u="none" strike="noStrike" kern="1200" cap="none" spc="0" normalizeH="0" baseline="0" noProof="0">
                <a:ln>
                  <a:noFill/>
                </a:ln>
                <a:solidFill>
                  <a:srgbClr val="414041"/>
                </a:solidFill>
                <a:effectLst/>
                <a:uLnTx/>
                <a:uFillTx/>
                <a:latin typeface="Roboto" panose="02000000000000000000" pitchFamily="2" charset="0"/>
                <a:ea typeface="Roboto" panose="02000000000000000000" pitchFamily="2" charset="0"/>
                <a:cs typeface="Roboto" panose="02000000000000000000" pitchFamily="2" charset="0"/>
              </a:rPr>
              <a:t>Beyond the internal tools we’ve already onboarded, our big focus right now is a GRC platform.</a:t>
            </a:r>
            <a:endParaRPr lang="en-US" sz="1600">
              <a:latin typeface="Roboto" panose="02000000000000000000" pitchFamily="2" charset="0"/>
              <a:ea typeface="Roboto" panose="02000000000000000000" pitchFamily="2" charset="0"/>
              <a:cs typeface="Roboto" panose="02000000000000000000" pitchFamily="2" charset="0"/>
            </a:endParaRPr>
          </a:p>
        </p:txBody>
      </p:sp>
      <p:sp>
        <p:nvSpPr>
          <p:cNvPr id="6" name="Shape 2">
            <a:extLst>
              <a:ext uri="{FF2B5EF4-FFF2-40B4-BE49-F238E27FC236}">
                <a16:creationId xmlns:a16="http://schemas.microsoft.com/office/drawing/2014/main" id="{D3AFC18A-28F1-6C26-0713-F6CF85C33ED8}"/>
              </a:ext>
              <a:ext uri="{C183D7F6-B498-43B3-948B-1728B52AA6E4}">
                <adec:decorative xmlns:adec="http://schemas.microsoft.com/office/drawing/2017/decorative" val="1"/>
              </a:ext>
            </a:extLst>
          </p:cNvPr>
          <p:cNvSpPr/>
          <p:nvPr/>
        </p:nvSpPr>
        <p:spPr>
          <a:xfrm>
            <a:off x="2722726" y="2086980"/>
            <a:ext cx="6035040" cy="0"/>
          </a:xfrm>
          <a:prstGeom prst="line">
            <a:avLst/>
          </a:prstGeom>
          <a:noFill/>
          <a:ln w="38100">
            <a:solidFill>
              <a:schemeClr val="bg2">
                <a:lumMod val="50000"/>
              </a:schemeClr>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sp>
        <p:nvSpPr>
          <p:cNvPr id="9" name="Shape 3">
            <a:extLst>
              <a:ext uri="{FF2B5EF4-FFF2-40B4-BE49-F238E27FC236}">
                <a16:creationId xmlns:a16="http://schemas.microsoft.com/office/drawing/2014/main" id="{A1CCCD2C-8D1C-A083-16B1-23FED8352F03}"/>
              </a:ext>
              <a:ext uri="{C183D7F6-B498-43B3-948B-1728B52AA6E4}">
                <adec:decorative xmlns:adec="http://schemas.microsoft.com/office/drawing/2017/decorative" val="1"/>
              </a:ext>
            </a:extLst>
          </p:cNvPr>
          <p:cNvSpPr/>
          <p:nvPr/>
        </p:nvSpPr>
        <p:spPr>
          <a:xfrm>
            <a:off x="2539846" y="1904100"/>
            <a:ext cx="365760" cy="365760"/>
          </a:xfrm>
          <a:prstGeom prst="ellipse">
            <a:avLst/>
          </a:prstGeom>
          <a:solidFill>
            <a:schemeClr val="bg2">
              <a:lumMod val="25000"/>
            </a:schemeClr>
          </a:solidFill>
          <a:ln w="381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sp>
        <p:nvSpPr>
          <p:cNvPr id="13" name="Shape 6">
            <a:extLst>
              <a:ext uri="{FF2B5EF4-FFF2-40B4-BE49-F238E27FC236}">
                <a16:creationId xmlns:a16="http://schemas.microsoft.com/office/drawing/2014/main" id="{561A86FB-97DC-ACC4-E2ED-1B6F497737E2}"/>
              </a:ext>
              <a:ext uri="{C183D7F6-B498-43B3-948B-1728B52AA6E4}">
                <adec:decorative xmlns:adec="http://schemas.microsoft.com/office/drawing/2017/decorative" val="1"/>
              </a:ext>
            </a:extLst>
          </p:cNvPr>
          <p:cNvSpPr/>
          <p:nvPr/>
        </p:nvSpPr>
        <p:spPr>
          <a:xfrm>
            <a:off x="5557366" y="1904100"/>
            <a:ext cx="365760" cy="365760"/>
          </a:xfrm>
          <a:prstGeom prst="ellipse">
            <a:avLst/>
          </a:prstGeom>
          <a:solidFill>
            <a:schemeClr val="accent1"/>
          </a:solidFill>
          <a:ln w="381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sp>
        <p:nvSpPr>
          <p:cNvPr id="25" name="Shape 9">
            <a:extLst>
              <a:ext uri="{FF2B5EF4-FFF2-40B4-BE49-F238E27FC236}">
                <a16:creationId xmlns:a16="http://schemas.microsoft.com/office/drawing/2014/main" id="{94BA55B0-A71E-EB34-E630-91C68A68C276}"/>
              </a:ext>
              <a:ext uri="{C183D7F6-B498-43B3-948B-1728B52AA6E4}">
                <adec:decorative xmlns:adec="http://schemas.microsoft.com/office/drawing/2017/decorative" val="1"/>
              </a:ext>
            </a:extLst>
          </p:cNvPr>
          <p:cNvSpPr/>
          <p:nvPr/>
        </p:nvSpPr>
        <p:spPr>
          <a:xfrm>
            <a:off x="8574886" y="1904100"/>
            <a:ext cx="365760" cy="365760"/>
          </a:xfrm>
          <a:prstGeom prst="ellipse">
            <a:avLst/>
          </a:prstGeom>
          <a:solidFill>
            <a:schemeClr val="accent3"/>
          </a:solidFill>
          <a:ln w="38100">
            <a:solidFill>
              <a:srgbClr val="FFFFF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sp>
        <p:nvSpPr>
          <p:cNvPr id="44" name="Shape 12">
            <a:extLst>
              <a:ext uri="{FF2B5EF4-FFF2-40B4-BE49-F238E27FC236}">
                <a16:creationId xmlns:a16="http://schemas.microsoft.com/office/drawing/2014/main" id="{ED0C30FC-FE9E-A562-D632-D6679EB0A672}"/>
              </a:ext>
              <a:ext uri="{C183D7F6-B498-43B3-948B-1728B52AA6E4}">
                <adec:decorative xmlns:adec="http://schemas.microsoft.com/office/drawing/2017/decorative" val="1"/>
              </a:ext>
            </a:extLst>
          </p:cNvPr>
          <p:cNvSpPr/>
          <p:nvPr/>
        </p:nvSpPr>
        <p:spPr>
          <a:xfrm>
            <a:off x="935117" y="3956129"/>
            <a:ext cx="4623372" cy="2039221"/>
          </a:xfrm>
          <a:prstGeom prst="roundRect">
            <a:avLst>
              <a:gd name="adj" fmla="val 8571"/>
            </a:avLst>
          </a:prstGeom>
          <a:solidFill>
            <a:schemeClr val="accent5">
              <a:lumMod val="60000"/>
              <a:lumOff val="40000"/>
            </a:schemeClr>
          </a:solidFill>
          <a:ln w="12700">
            <a:solidFill>
              <a:srgbClr val="91D8AE"/>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sp>
        <p:nvSpPr>
          <p:cNvPr id="52" name="Shape 16">
            <a:extLst>
              <a:ext uri="{FF2B5EF4-FFF2-40B4-BE49-F238E27FC236}">
                <a16:creationId xmlns:a16="http://schemas.microsoft.com/office/drawing/2014/main" id="{1E3971D4-1423-5298-9451-BABDB5C23380}"/>
              </a:ext>
              <a:ext uri="{C183D7F6-B498-43B3-948B-1728B52AA6E4}">
                <adec:decorative xmlns:adec="http://schemas.microsoft.com/office/drawing/2017/decorative" val="1"/>
              </a:ext>
            </a:extLst>
          </p:cNvPr>
          <p:cNvSpPr/>
          <p:nvPr/>
        </p:nvSpPr>
        <p:spPr>
          <a:xfrm>
            <a:off x="6374674" y="4035771"/>
            <a:ext cx="4623372" cy="1984023"/>
          </a:xfrm>
          <a:prstGeom prst="roundRect">
            <a:avLst>
              <a:gd name="adj" fmla="val 8571"/>
            </a:avLst>
          </a:prstGeom>
          <a:solidFill>
            <a:srgbClr val="F4F6FA"/>
          </a:solidFill>
          <a:ln w="12700">
            <a:solidFill>
              <a:srgbClr val="E6E9F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975EDBCF-104C-A69C-5BC2-34F26C999C6B}"/>
              </a:ext>
            </a:extLst>
          </p:cNvPr>
          <p:cNvSpPr txBox="1"/>
          <p:nvPr/>
        </p:nvSpPr>
        <p:spPr>
          <a:xfrm>
            <a:off x="1428123" y="2327486"/>
            <a:ext cx="2589205" cy="738664"/>
          </a:xfrm>
          <a:prstGeom prst="rect">
            <a:avLst/>
          </a:prstGeom>
          <a:noFill/>
        </p:spPr>
        <p:txBody>
          <a:bodyPr wrap="square" rtlCol="0">
            <a:spAutoFit/>
          </a:bodyPr>
          <a:lstStyle/>
          <a:p>
            <a:pPr algn="ctr"/>
            <a:r>
              <a:rPr lang="en-US" sz="2400" b="1">
                <a:solidFill>
                  <a:schemeClr val="bg2">
                    <a:lumMod val="25000"/>
                  </a:schemeClr>
                </a:solidFill>
                <a:latin typeface="Roboto" panose="02000000000000000000" pitchFamily="2" charset="0"/>
                <a:ea typeface="Roboto" panose="02000000000000000000" pitchFamily="2" charset="0"/>
                <a:cs typeface="Roboto" panose="02000000000000000000" pitchFamily="2" charset="0"/>
              </a:rPr>
              <a:t>Underway</a:t>
            </a:r>
          </a:p>
          <a:p>
            <a:pPr algn="ctr"/>
            <a:r>
              <a:rPr lang="en-US">
                <a:solidFill>
                  <a:schemeClr val="bg2">
                    <a:lumMod val="25000"/>
                  </a:schemeClr>
                </a:solidFill>
                <a:latin typeface="Roboto" panose="02000000000000000000" pitchFamily="2" charset="0"/>
                <a:ea typeface="Roboto" panose="02000000000000000000" pitchFamily="2" charset="0"/>
                <a:cs typeface="Roboto" panose="02000000000000000000" pitchFamily="2" charset="0"/>
              </a:rPr>
              <a:t>Production evaluation</a:t>
            </a:r>
          </a:p>
        </p:txBody>
      </p:sp>
      <p:sp>
        <p:nvSpPr>
          <p:cNvPr id="8" name="TextBox 7">
            <a:extLst>
              <a:ext uri="{FF2B5EF4-FFF2-40B4-BE49-F238E27FC236}">
                <a16:creationId xmlns:a16="http://schemas.microsoft.com/office/drawing/2014/main" id="{2BBF89A7-B55C-3C0B-9205-8F5125ECBBEB}"/>
              </a:ext>
            </a:extLst>
          </p:cNvPr>
          <p:cNvSpPr txBox="1"/>
          <p:nvPr/>
        </p:nvSpPr>
        <p:spPr>
          <a:xfrm>
            <a:off x="4445643" y="2327486"/>
            <a:ext cx="2589205" cy="738664"/>
          </a:xfrm>
          <a:prstGeom prst="rect">
            <a:avLst/>
          </a:prstGeom>
          <a:noFill/>
        </p:spPr>
        <p:txBody>
          <a:bodyPr wrap="square" rtlCol="0">
            <a:spAutoFit/>
          </a:bodyPr>
          <a:lstStyle/>
          <a:p>
            <a:pPr algn="ctr"/>
            <a:r>
              <a:rPr lang="en-US" sz="2400" b="1">
                <a:solidFill>
                  <a:schemeClr val="accent1"/>
                </a:solidFill>
                <a:latin typeface="Roboto" panose="02000000000000000000" pitchFamily="2" charset="0"/>
                <a:ea typeface="Roboto" panose="02000000000000000000" pitchFamily="2" charset="0"/>
                <a:cs typeface="Roboto" panose="02000000000000000000" pitchFamily="2" charset="0"/>
              </a:rPr>
              <a:t>Now</a:t>
            </a:r>
          </a:p>
          <a:p>
            <a:pPr algn="ctr"/>
            <a:r>
              <a:rPr lang="en-US">
                <a:solidFill>
                  <a:schemeClr val="accent1"/>
                </a:solidFill>
                <a:latin typeface="Roboto" panose="02000000000000000000" pitchFamily="2" charset="0"/>
                <a:ea typeface="Roboto" panose="02000000000000000000" pitchFamily="2" charset="0"/>
                <a:cs typeface="Roboto" panose="02000000000000000000" pitchFamily="2" charset="0"/>
              </a:rPr>
              <a:t>Round two evaluation</a:t>
            </a:r>
          </a:p>
        </p:txBody>
      </p:sp>
      <p:sp>
        <p:nvSpPr>
          <p:cNvPr id="10" name="TextBox 9">
            <a:extLst>
              <a:ext uri="{FF2B5EF4-FFF2-40B4-BE49-F238E27FC236}">
                <a16:creationId xmlns:a16="http://schemas.microsoft.com/office/drawing/2014/main" id="{43B83562-CBFE-53B9-B7D4-33218BCEE26A}"/>
              </a:ext>
            </a:extLst>
          </p:cNvPr>
          <p:cNvSpPr txBox="1"/>
          <p:nvPr/>
        </p:nvSpPr>
        <p:spPr>
          <a:xfrm>
            <a:off x="7463163" y="2331332"/>
            <a:ext cx="2589205" cy="1015663"/>
          </a:xfrm>
          <a:prstGeom prst="rect">
            <a:avLst/>
          </a:prstGeom>
          <a:noFill/>
        </p:spPr>
        <p:txBody>
          <a:bodyPr wrap="square" rtlCol="0">
            <a:spAutoFit/>
          </a:bodyPr>
          <a:lstStyle/>
          <a:p>
            <a:pPr algn="ctr"/>
            <a:r>
              <a:rPr lang="en-US" sz="2400" b="1">
                <a:solidFill>
                  <a:schemeClr val="accent3"/>
                </a:solidFill>
                <a:latin typeface="Roboto" panose="02000000000000000000" pitchFamily="2" charset="0"/>
                <a:ea typeface="Roboto" panose="02000000000000000000" pitchFamily="2" charset="0"/>
                <a:cs typeface="Roboto" panose="02000000000000000000" pitchFamily="2" charset="0"/>
              </a:rPr>
              <a:t>This month</a:t>
            </a:r>
          </a:p>
          <a:p>
            <a:pPr algn="ctr"/>
            <a:r>
              <a:rPr lang="en-US">
                <a:solidFill>
                  <a:schemeClr val="accent3"/>
                </a:solidFill>
                <a:latin typeface="Roboto" panose="02000000000000000000" pitchFamily="2" charset="0"/>
                <a:ea typeface="Roboto" panose="02000000000000000000" pitchFamily="2" charset="0"/>
                <a:cs typeface="Roboto" panose="02000000000000000000" pitchFamily="2" charset="0"/>
              </a:rPr>
              <a:t>Recommendation to CSRM leadership team</a:t>
            </a:r>
          </a:p>
        </p:txBody>
      </p:sp>
      <p:sp>
        <p:nvSpPr>
          <p:cNvPr id="5" name="Text 13">
            <a:extLst>
              <a:ext uri="{FF2B5EF4-FFF2-40B4-BE49-F238E27FC236}">
                <a16:creationId xmlns:a16="http://schemas.microsoft.com/office/drawing/2014/main" id="{E0BB129B-8661-0028-122E-0E3F3D23CA63}"/>
              </a:ext>
            </a:extLst>
          </p:cNvPr>
          <p:cNvSpPr txBox="1"/>
          <p:nvPr/>
        </p:nvSpPr>
        <p:spPr>
          <a:xfrm>
            <a:off x="1167375" y="4139008"/>
            <a:ext cx="3566160" cy="274320"/>
          </a:xfrm>
          <a:prstGeom prst="rect">
            <a:avLst/>
          </a:prstGeom>
          <a:noFill/>
          <a:ln/>
        </p:spPr>
        <p:txBody>
          <a:bodyPr wrap="square" lIns="0" tIns="0" rIns="0" bIns="0" rtlCol="0" anchor="ctr"/>
          <a:lstStyle/>
          <a:p>
            <a:pPr>
              <a:defRPr/>
            </a:pPr>
            <a:r>
              <a:rPr lang="en-US" sz="2400" b="1" kern="0" spc="50">
                <a:solidFill>
                  <a:srgbClr val="005E6E"/>
                </a:solidFill>
                <a:latin typeface="Roboto" panose="02000000000000000000" pitchFamily="2" charset="0"/>
                <a:ea typeface="Roboto" panose="02000000000000000000" pitchFamily="2" charset="0"/>
                <a:cs typeface="Roboto" panose="02000000000000000000" pitchFamily="2" charset="0"/>
              </a:rPr>
              <a:t>Top two finalists</a:t>
            </a:r>
            <a:endParaRPr kumimoji="0" lang="en-US" sz="2400" b="0" i="0" u="none" strike="noStrike" kern="1200" cap="none" spc="50" normalizeH="0" noProof="0">
              <a:ln>
                <a:noFill/>
              </a:ln>
              <a:solidFill>
                <a:srgbClr val="005E6E"/>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11" name="Text 14">
            <a:extLst>
              <a:ext uri="{FF2B5EF4-FFF2-40B4-BE49-F238E27FC236}">
                <a16:creationId xmlns:a16="http://schemas.microsoft.com/office/drawing/2014/main" id="{E9AFCFE7-16DE-1621-99FF-FCDD606FB034}"/>
              </a:ext>
            </a:extLst>
          </p:cNvPr>
          <p:cNvSpPr txBox="1"/>
          <p:nvPr/>
        </p:nvSpPr>
        <p:spPr>
          <a:xfrm>
            <a:off x="1167375" y="4440412"/>
            <a:ext cx="3994784" cy="526732"/>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a:ln>
                  <a:noFill/>
                </a:ln>
                <a:solidFill>
                  <a:schemeClr val="bg2">
                    <a:lumMod val="25000"/>
                  </a:schemeClr>
                </a:solidFill>
                <a:effectLst/>
                <a:uLnTx/>
                <a:uFillTx/>
                <a:latin typeface="Roboto"/>
                <a:ea typeface="Roboto"/>
                <a:cs typeface="Roboto"/>
              </a:rPr>
              <a:t>Archer Cloud </a:t>
            </a:r>
            <a:r>
              <a:rPr lang="en-US" sz="2200" b="1">
                <a:solidFill>
                  <a:srgbClr val="920075"/>
                </a:solidFill>
                <a:latin typeface="Roboto"/>
                <a:ea typeface="Roboto"/>
                <a:cs typeface="Roboto"/>
              </a:rPr>
              <a:t>verses</a:t>
            </a:r>
            <a:r>
              <a:rPr kumimoji="0" lang="en-US" sz="2200" b="1" i="0" u="none" strike="noStrike" kern="1200" cap="none" spc="0" normalizeH="0" baseline="0" noProof="0">
                <a:ln>
                  <a:noFill/>
                </a:ln>
                <a:solidFill>
                  <a:schemeClr val="bg2">
                    <a:lumMod val="25000"/>
                  </a:schemeClr>
                </a:solidFill>
                <a:effectLst/>
                <a:uLnTx/>
                <a:uFillTx/>
                <a:latin typeface="Roboto"/>
                <a:ea typeface="Roboto"/>
                <a:cs typeface="Roboto"/>
              </a:rPr>
              <a:t>  Diligent</a:t>
            </a:r>
            <a:endParaRPr kumimoji="0" lang="en-US" sz="2200" b="0" i="0" u="none" strike="noStrike" kern="1200" cap="none" spc="0" normalizeH="0" baseline="0" noProof="0">
              <a:ln>
                <a:noFill/>
              </a:ln>
              <a:solidFill>
                <a:schemeClr val="bg2">
                  <a:lumMod val="25000"/>
                </a:schemeClr>
              </a:solidFill>
              <a:effectLst/>
              <a:uLnTx/>
              <a:uFillTx/>
              <a:latin typeface="Roboto"/>
              <a:ea typeface="Roboto"/>
              <a:cs typeface="Roboto"/>
            </a:endParaRPr>
          </a:p>
        </p:txBody>
      </p:sp>
      <p:sp>
        <p:nvSpPr>
          <p:cNvPr id="12" name="Text 15">
            <a:extLst>
              <a:ext uri="{FF2B5EF4-FFF2-40B4-BE49-F238E27FC236}">
                <a16:creationId xmlns:a16="http://schemas.microsoft.com/office/drawing/2014/main" id="{5F627B7B-E1D4-F59D-B7BB-04B4E5AFFBFB}"/>
              </a:ext>
            </a:extLst>
          </p:cNvPr>
          <p:cNvSpPr txBox="1"/>
          <p:nvPr/>
        </p:nvSpPr>
        <p:spPr>
          <a:xfrm>
            <a:off x="1167375" y="4977146"/>
            <a:ext cx="4180532" cy="728580"/>
          </a:xfrm>
          <a:prstGeom prst="rect">
            <a:avLst/>
          </a:prstGeom>
          <a:noFill/>
          <a:ln/>
        </p:spPr>
        <p:txBody>
          <a:bodyPr wrap="square" lIns="0" tIns="0" rIns="0" bIns="0" rtlCol="0" anchor="t"/>
          <a:lstStyle/>
          <a:p>
            <a:pPr>
              <a:defRPr/>
            </a:pPr>
            <a:r>
              <a:rPr kumimoji="0" lang="en-US" b="0" u="none" strike="noStrike" kern="1200" cap="none" spc="0" normalizeH="0" baseline="0" noProof="0">
                <a:ln>
                  <a:noFill/>
                </a:ln>
                <a:solidFill>
                  <a:schemeClr val="bg2">
                    <a:lumMod val="25000"/>
                  </a:schemeClr>
                </a:solidFill>
                <a:effectLst/>
                <a:uLnTx/>
                <a:uFillTx/>
                <a:latin typeface="Roboto" panose="02000000000000000000" pitchFamily="2" charset="0"/>
                <a:ea typeface="Roboto" panose="02000000000000000000" pitchFamily="2" charset="0"/>
                <a:cs typeface="Roboto" panose="02000000000000000000" pitchFamily="2" charset="0"/>
              </a:rPr>
              <a:t>Big thanks to our internal </a:t>
            </a:r>
            <a:r>
              <a:rPr lang="en-US">
                <a:solidFill>
                  <a:schemeClr val="bg2">
                    <a:lumMod val="25000"/>
                  </a:schemeClr>
                </a:solidFill>
                <a:latin typeface="Roboto" panose="02000000000000000000" pitchFamily="2" charset="0"/>
                <a:ea typeface="Roboto" panose="02000000000000000000" pitchFamily="2" charset="0"/>
                <a:cs typeface="Roboto" panose="02000000000000000000" pitchFamily="2" charset="0"/>
              </a:rPr>
              <a:t>and </a:t>
            </a:r>
            <a:r>
              <a:rPr kumimoji="0" lang="en-US" b="0" u="none" strike="noStrike" kern="1200" cap="none" spc="0" normalizeH="0" baseline="0" noProof="0">
                <a:ln>
                  <a:noFill/>
                </a:ln>
                <a:solidFill>
                  <a:schemeClr val="bg2">
                    <a:lumMod val="25000"/>
                  </a:schemeClr>
                </a:solidFill>
                <a:effectLst/>
                <a:uLnTx/>
                <a:uFillTx/>
                <a:latin typeface="Roboto" panose="02000000000000000000" pitchFamily="2" charset="0"/>
                <a:ea typeface="Roboto" panose="02000000000000000000" pitchFamily="2" charset="0"/>
                <a:cs typeface="Roboto" panose="02000000000000000000" pitchFamily="2" charset="0"/>
              </a:rPr>
              <a:t>external stakeholders</a:t>
            </a:r>
            <a:r>
              <a:rPr lang="en-US">
                <a:solidFill>
                  <a:schemeClr val="bg2">
                    <a:lumMod val="25000"/>
                  </a:schemeClr>
                </a:solidFill>
                <a:latin typeface="Roboto" panose="02000000000000000000" pitchFamily="2" charset="0"/>
                <a:ea typeface="Roboto" panose="02000000000000000000" pitchFamily="2" charset="0"/>
                <a:cs typeface="Roboto" panose="02000000000000000000" pitchFamily="2" charset="0"/>
              </a:rPr>
              <a:t>, </a:t>
            </a:r>
            <a:r>
              <a:rPr kumimoji="0" lang="en-US" b="0" u="none" strike="noStrike" kern="1200" cap="none" spc="0" normalizeH="0" baseline="0" noProof="0">
                <a:ln>
                  <a:noFill/>
                </a:ln>
                <a:solidFill>
                  <a:schemeClr val="bg2">
                    <a:lumMod val="25000"/>
                  </a:schemeClr>
                </a:solidFill>
                <a:effectLst/>
                <a:uLnTx/>
                <a:uFillTx/>
                <a:latin typeface="Roboto" panose="02000000000000000000" pitchFamily="2" charset="0"/>
                <a:ea typeface="Roboto" panose="02000000000000000000" pitchFamily="2" charset="0"/>
                <a:cs typeface="Roboto" panose="02000000000000000000" pitchFamily="2" charset="0"/>
              </a:rPr>
              <a:t>especially TAX and DOE!</a:t>
            </a:r>
          </a:p>
        </p:txBody>
      </p:sp>
      <p:sp>
        <p:nvSpPr>
          <p:cNvPr id="14" name="Shape 17">
            <a:extLst>
              <a:ext uri="{FF2B5EF4-FFF2-40B4-BE49-F238E27FC236}">
                <a16:creationId xmlns:a16="http://schemas.microsoft.com/office/drawing/2014/main" id="{CB0D520D-296A-8929-751B-70B618F37E33}"/>
              </a:ext>
              <a:ext uri="{C183D7F6-B498-43B3-948B-1728B52AA6E4}">
                <adec:decorative xmlns:adec="http://schemas.microsoft.com/office/drawing/2017/decorative" val="1"/>
              </a:ext>
            </a:extLst>
          </p:cNvPr>
          <p:cNvSpPr/>
          <p:nvPr/>
        </p:nvSpPr>
        <p:spPr>
          <a:xfrm>
            <a:off x="6560380" y="4138097"/>
            <a:ext cx="640080" cy="640080"/>
          </a:xfrm>
          <a:prstGeom prst="ellipse">
            <a:avLst/>
          </a:prstGeom>
          <a:solidFill>
            <a:srgbClr val="FCD450"/>
          </a:solidFill>
          <a:ln w="1270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pic>
        <p:nvPicPr>
          <p:cNvPr id="15" name="Image 0">
            <a:extLst>
              <a:ext uri="{FF2B5EF4-FFF2-40B4-BE49-F238E27FC236}">
                <a16:creationId xmlns:a16="http://schemas.microsoft.com/office/drawing/2014/main" id="{C8E98E07-F7A2-54E5-52B3-24413ACE5B8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704331" y="4279731"/>
            <a:ext cx="371461" cy="371461"/>
          </a:xfrm>
          <a:prstGeom prst="rect">
            <a:avLst/>
          </a:prstGeom>
        </p:spPr>
      </p:pic>
      <p:sp>
        <p:nvSpPr>
          <p:cNvPr id="16" name="Text 18">
            <a:extLst>
              <a:ext uri="{FF2B5EF4-FFF2-40B4-BE49-F238E27FC236}">
                <a16:creationId xmlns:a16="http://schemas.microsoft.com/office/drawing/2014/main" id="{2020B264-AED1-D191-B427-D51DBB85E308}"/>
              </a:ext>
            </a:extLst>
          </p:cNvPr>
          <p:cNvSpPr txBox="1"/>
          <p:nvPr/>
        </p:nvSpPr>
        <p:spPr>
          <a:xfrm>
            <a:off x="7386166" y="4135110"/>
            <a:ext cx="2834640" cy="640080"/>
          </a:xfrm>
          <a:prstGeom prst="rect">
            <a:avLst/>
          </a:prstGeom>
          <a:noFill/>
          <a:ln/>
        </p:spPr>
        <p:txBody>
          <a:bodyPr wrap="square" lIns="0" tIns="0" rIns="0" bIns="0" rtlCol="0" anchor="ctr"/>
          <a:lstStyle/>
          <a:p>
            <a:pPr>
              <a:defRPr/>
            </a:pPr>
            <a:r>
              <a:rPr kumimoji="0" lang="en-US" sz="2400" b="1" i="0" u="none" strike="noStrike" kern="1200" cap="none" spc="0" normalizeH="0" baseline="0" noProof="0">
                <a:ln>
                  <a:noFill/>
                </a:ln>
                <a:solidFill>
                  <a:srgbClr val="1B1F3B"/>
                </a:solidFill>
                <a:effectLst/>
                <a:uLnTx/>
                <a:uFillTx/>
                <a:latin typeface="Roboto" panose="02000000000000000000" pitchFamily="2" charset="0"/>
                <a:ea typeface="Roboto" panose="02000000000000000000" pitchFamily="2" charset="0"/>
                <a:cs typeface="Roboto" panose="02000000000000000000" pitchFamily="2" charset="0"/>
              </a:rPr>
              <a:t>Coming up: SAT </a:t>
            </a:r>
            <a:r>
              <a:rPr lang="en-US" sz="2400" b="1">
                <a:solidFill>
                  <a:srgbClr val="1B1F3B"/>
                </a:solidFill>
                <a:latin typeface="Roboto" panose="02000000000000000000" pitchFamily="2" charset="0"/>
                <a:ea typeface="Roboto" panose="02000000000000000000" pitchFamily="2" charset="0"/>
                <a:cs typeface="Roboto" panose="02000000000000000000" pitchFamily="2" charset="0"/>
              </a:rPr>
              <a:t>and phishing</a:t>
            </a:r>
            <a:endParaRPr kumimoji="0" lang="en-US" sz="2400" b="0" i="0" u="none" strike="noStrike" kern="1200" cap="none" spc="0" normalizeH="0" baseline="0" noProof="0">
              <a:ln>
                <a:noFill/>
              </a:ln>
              <a:solidFill>
                <a:srgbClr val="414041"/>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17" name="Text 19">
            <a:extLst>
              <a:ext uri="{FF2B5EF4-FFF2-40B4-BE49-F238E27FC236}">
                <a16:creationId xmlns:a16="http://schemas.microsoft.com/office/drawing/2014/main" id="{A9B3024D-4AE3-BA9C-9D14-2573E6C3C592}"/>
              </a:ext>
            </a:extLst>
          </p:cNvPr>
          <p:cNvSpPr txBox="1"/>
          <p:nvPr/>
        </p:nvSpPr>
        <p:spPr>
          <a:xfrm>
            <a:off x="6704331" y="4988746"/>
            <a:ext cx="4022809" cy="640080"/>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u="none" strike="noStrike" kern="1200" cap="none" spc="0" normalizeH="0" baseline="0" noProof="0">
                <a:ln>
                  <a:noFill/>
                </a:ln>
                <a:solidFill>
                  <a:schemeClr val="bg2">
                    <a:lumMod val="10000"/>
                  </a:schemeClr>
                </a:solidFill>
                <a:effectLst/>
                <a:uLnTx/>
                <a:uFillTx/>
                <a:latin typeface="Roboto" panose="02000000000000000000" pitchFamily="2" charset="0"/>
                <a:ea typeface="Roboto" panose="02000000000000000000" pitchFamily="2" charset="0"/>
                <a:cs typeface="Roboto" panose="02000000000000000000" pitchFamily="2" charset="0"/>
              </a:rPr>
              <a:t>Revisiting old requirements and </a:t>
            </a:r>
            <a:r>
              <a:rPr lang="en-US" sz="2000">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filling</a:t>
            </a:r>
            <a:r>
              <a:rPr kumimoji="0" lang="en-US" sz="2000" b="0" u="none" strike="noStrike" kern="1200" cap="none" spc="0" normalizeH="0" baseline="0" noProof="0">
                <a:ln>
                  <a:noFill/>
                </a:ln>
                <a:solidFill>
                  <a:schemeClr val="bg2">
                    <a:lumMod val="10000"/>
                  </a:schemeClr>
                </a:solidFill>
                <a:effectLst/>
                <a:uLnTx/>
                <a:uFillTx/>
                <a:latin typeface="Roboto" panose="02000000000000000000" pitchFamily="2" charset="0"/>
                <a:ea typeface="Roboto" panose="02000000000000000000" pitchFamily="2" charset="0"/>
                <a:cs typeface="Roboto" panose="02000000000000000000" pitchFamily="2" charset="0"/>
              </a:rPr>
              <a:t> gaps. More updates in the coming months.</a:t>
            </a:r>
            <a:endParaRPr lang="en-US" sz="2000" b="0" u="none" strike="noStrike" kern="1200" cap="none" spc="0" normalizeH="0" baseline="0" noProof="0">
              <a:ln>
                <a:noFill/>
              </a:ln>
              <a:solidFill>
                <a:schemeClr val="bg2">
                  <a:lumMod val="10000"/>
                </a:schemeClr>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 name="Slide Number Placeholder 2">
            <a:extLst>
              <a:ext uri="{FF2B5EF4-FFF2-40B4-BE49-F238E27FC236}">
                <a16:creationId xmlns:a16="http://schemas.microsoft.com/office/drawing/2014/main" id="{5A1CBC11-9837-A87D-3487-10C03F367C5C}"/>
              </a:ext>
            </a:extLst>
          </p:cNvPr>
          <p:cNvSpPr>
            <a:spLocks noGrp="1"/>
          </p:cNvSpPr>
          <p:nvPr>
            <p:ph type="sldNum" sz="quarter" idx="12"/>
          </p:nvPr>
        </p:nvSpPr>
        <p:spPr/>
        <p:txBody>
          <a:bodyPr/>
          <a:lstStyle/>
          <a:p>
            <a:fld id="{B3F0CCF6-7F1D-1243-94FE-BC32E4D380E0}" type="slidenum">
              <a:rPr lang="en-US" smtClean="0"/>
              <a:t>68</a:t>
            </a:fld>
            <a:endParaRPr lang="en-US"/>
          </a:p>
        </p:txBody>
      </p:sp>
    </p:spTree>
    <p:extLst>
      <p:ext uri="{BB962C8B-B14F-4D97-AF65-F5344CB8AC3E}">
        <p14:creationId xmlns:p14="http://schemas.microsoft.com/office/powerpoint/2010/main" val="31869399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F315D-0D07-4BB6-1ACC-242307D6E6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4C5C60-D3A2-3DF2-F1A6-7CADC67C28BC}"/>
              </a:ext>
            </a:extLst>
          </p:cNvPr>
          <p:cNvSpPr>
            <a:spLocks noGrp="1"/>
          </p:cNvSpPr>
          <p:nvPr>
            <p:ph type="title"/>
          </p:nvPr>
        </p:nvSpPr>
        <p:spPr>
          <a:xfrm>
            <a:off x="670560" y="26202"/>
            <a:ext cx="11521440" cy="1280160"/>
          </a:xfrm>
        </p:spPr>
        <p:txBody>
          <a:bodyPr anchor="b"/>
          <a:lstStyle/>
          <a:p>
            <a:r>
              <a:rPr lang="en-US">
                <a:latin typeface="Roboto"/>
                <a:ea typeface="Roboto"/>
                <a:cs typeface="Roboto"/>
              </a:rPr>
              <a:t>We’re picking a name, not flipping a switch</a:t>
            </a:r>
          </a:p>
        </p:txBody>
      </p:sp>
      <p:sp>
        <p:nvSpPr>
          <p:cNvPr id="5" name="Shape 1">
            <a:extLst>
              <a:ext uri="{FF2B5EF4-FFF2-40B4-BE49-F238E27FC236}">
                <a16:creationId xmlns:a16="http://schemas.microsoft.com/office/drawing/2014/main" id="{0DA06B55-6B6A-BCE4-340C-75F228530E80}"/>
              </a:ext>
              <a:ext uri="{C183D7F6-B498-43B3-948B-1728B52AA6E4}">
                <adec:decorative xmlns:adec="http://schemas.microsoft.com/office/drawing/2017/decorative" val="1"/>
              </a:ext>
            </a:extLst>
          </p:cNvPr>
          <p:cNvSpPr/>
          <p:nvPr/>
        </p:nvSpPr>
        <p:spPr>
          <a:xfrm>
            <a:off x="2239982" y="1452566"/>
            <a:ext cx="7398527" cy="1403414"/>
          </a:xfrm>
          <a:prstGeom prst="roundRect">
            <a:avLst>
              <a:gd name="adj" fmla="val 10345"/>
            </a:avLst>
          </a:prstGeom>
          <a:ln/>
          <a:effectLst/>
        </p:spPr>
        <p:style>
          <a:lnRef idx="0">
            <a:schemeClr val="accent3"/>
          </a:lnRef>
          <a:fillRef idx="3">
            <a:schemeClr val="accent3"/>
          </a:fillRef>
          <a:effectRef idx="3">
            <a:schemeClr val="accent3"/>
          </a:effectRef>
          <a:fontRef idx="minor">
            <a:schemeClr val="lt1"/>
          </a:fontRef>
        </p:style>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grpSp>
        <p:nvGrpSpPr>
          <p:cNvPr id="4" name="Group 3">
            <a:extLst>
              <a:ext uri="{FF2B5EF4-FFF2-40B4-BE49-F238E27FC236}">
                <a16:creationId xmlns:a16="http://schemas.microsoft.com/office/drawing/2014/main" id="{283073EC-744C-5291-65C4-99BE4AF8623E}"/>
              </a:ext>
              <a:ext uri="{C183D7F6-B498-43B3-948B-1728B52AA6E4}">
                <adec:decorative xmlns:adec="http://schemas.microsoft.com/office/drawing/2017/decorative" val="1"/>
              </a:ext>
            </a:extLst>
          </p:cNvPr>
          <p:cNvGrpSpPr/>
          <p:nvPr/>
        </p:nvGrpSpPr>
        <p:grpSpPr>
          <a:xfrm>
            <a:off x="2422167" y="1615253"/>
            <a:ext cx="640080" cy="640080"/>
            <a:chOff x="3346270" y="1690409"/>
            <a:chExt cx="640080" cy="640080"/>
          </a:xfrm>
        </p:grpSpPr>
        <p:sp>
          <p:nvSpPr>
            <p:cNvPr id="8" name="Shape 2">
              <a:extLst>
                <a:ext uri="{FF2B5EF4-FFF2-40B4-BE49-F238E27FC236}">
                  <a16:creationId xmlns:a16="http://schemas.microsoft.com/office/drawing/2014/main" id="{12DC2E41-3B30-CECD-1C84-85C693A90E29}"/>
                </a:ext>
              </a:extLst>
            </p:cNvPr>
            <p:cNvSpPr/>
            <p:nvPr/>
          </p:nvSpPr>
          <p:spPr>
            <a:xfrm>
              <a:off x="3346270" y="1690409"/>
              <a:ext cx="640080" cy="640080"/>
            </a:xfrm>
            <a:prstGeom prst="ellipse">
              <a:avLst/>
            </a:prstGeom>
            <a:solidFill>
              <a:schemeClr val="accent4"/>
            </a:solidFill>
            <a:ln w="1270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pic>
          <p:nvPicPr>
            <p:cNvPr id="11" name="Image 0" descr="preencoded.png">
              <a:extLst>
                <a:ext uri="{FF2B5EF4-FFF2-40B4-BE49-F238E27FC236}">
                  <a16:creationId xmlns:a16="http://schemas.microsoft.com/office/drawing/2014/main" id="{BF8F337B-B4B0-7E40-D98F-9C6AFE1AC8A3}"/>
                </a:ext>
              </a:extLst>
            </p:cNvPr>
            <p:cNvPicPr>
              <a:picLocks noChangeAspect="1"/>
            </p:cNvPicPr>
            <p:nvPr/>
          </p:nvPicPr>
          <p:blipFill>
            <a:blip r:embed="rId3"/>
            <a:stretch>
              <a:fillRect/>
            </a:stretch>
          </p:blipFill>
          <p:spPr>
            <a:xfrm>
              <a:off x="3506290" y="1850429"/>
              <a:ext cx="320040" cy="320040"/>
            </a:xfrm>
            <a:prstGeom prst="rect">
              <a:avLst/>
            </a:prstGeom>
          </p:spPr>
        </p:pic>
      </p:grpSp>
      <p:sp>
        <p:nvSpPr>
          <p:cNvPr id="14" name="Text 3">
            <a:extLst>
              <a:ext uri="{FF2B5EF4-FFF2-40B4-BE49-F238E27FC236}">
                <a16:creationId xmlns:a16="http://schemas.microsoft.com/office/drawing/2014/main" id="{3C15906B-9571-A0D5-2845-01EA28511569}"/>
              </a:ext>
            </a:extLst>
          </p:cNvPr>
          <p:cNvSpPr txBox="1"/>
          <p:nvPr/>
        </p:nvSpPr>
        <p:spPr>
          <a:xfrm>
            <a:off x="3222267" y="1732982"/>
            <a:ext cx="6033951" cy="354547"/>
          </a:xfrm>
          <a:prstGeom prst="rect">
            <a:avLst/>
          </a:prstGeom>
          <a:noFill/>
          <a:ln/>
        </p:spPr>
        <p:txBody>
          <a:bodyPr wrap="square" lIns="0" tIns="0" rIns="0" bIns="0" rtlCol="0" anchor="ctr"/>
          <a:lstStyle/>
          <a:p>
            <a:pPr>
              <a:defRPr/>
            </a:pPr>
            <a:r>
              <a:rPr lang="en-US" sz="2400" b="1" kern="0">
                <a:solidFill>
                  <a:srgbClr val="FFFFFF"/>
                </a:solidFill>
                <a:latin typeface="Roboto" panose="02000000000000000000" pitchFamily="2" charset="0"/>
                <a:ea typeface="Roboto" panose="02000000000000000000" pitchFamily="2" charset="0"/>
                <a:cs typeface="Roboto" panose="02000000000000000000" pitchFamily="2" charset="0"/>
              </a:rPr>
              <a:t>What "identifying a product" means</a:t>
            </a:r>
            <a:endParaRPr lang="en-US">
              <a:latin typeface="Roboto" panose="02000000000000000000" pitchFamily="2" charset="0"/>
              <a:ea typeface="Roboto" panose="02000000000000000000" pitchFamily="2" charset="0"/>
              <a:cs typeface="Roboto" panose="02000000000000000000" pitchFamily="2" charset="0"/>
            </a:endParaRPr>
          </a:p>
        </p:txBody>
      </p:sp>
      <p:sp>
        <p:nvSpPr>
          <p:cNvPr id="19" name="Text 5">
            <a:extLst>
              <a:ext uri="{FF2B5EF4-FFF2-40B4-BE49-F238E27FC236}">
                <a16:creationId xmlns:a16="http://schemas.microsoft.com/office/drawing/2014/main" id="{2152877C-7077-543D-3BC6-5597BAA1A931}"/>
              </a:ext>
            </a:extLst>
          </p:cNvPr>
          <p:cNvSpPr txBox="1"/>
          <p:nvPr/>
        </p:nvSpPr>
        <p:spPr>
          <a:xfrm>
            <a:off x="3244432" y="2192418"/>
            <a:ext cx="6118098" cy="609598"/>
          </a:xfrm>
          <a:prstGeom prst="rect">
            <a:avLst/>
          </a:prstGeom>
          <a:noFill/>
          <a:ln/>
        </p:spPr>
        <p:txBody>
          <a:bodyPr wrap="square" lIns="0" tIns="0" rIns="0" bIns="0" rtlCol="0" anchor="t"/>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rPr>
              <a:t>Archer Cloud or Diligent: that’s the decision on the table. Nothing changes in your day-to-day yet.</a:t>
            </a:r>
          </a:p>
        </p:txBody>
      </p:sp>
      <p:sp>
        <p:nvSpPr>
          <p:cNvPr id="30" name="Shape 9">
            <a:extLst>
              <a:ext uri="{FF2B5EF4-FFF2-40B4-BE49-F238E27FC236}">
                <a16:creationId xmlns:a16="http://schemas.microsoft.com/office/drawing/2014/main" id="{1C3143B2-21E2-0A75-D6B2-116DA89EB60F}"/>
              </a:ext>
              <a:ext uri="{C183D7F6-B498-43B3-948B-1728B52AA6E4}">
                <adec:decorative xmlns:adec="http://schemas.microsoft.com/office/drawing/2017/decorative" val="1"/>
              </a:ext>
            </a:extLst>
          </p:cNvPr>
          <p:cNvSpPr/>
          <p:nvPr/>
        </p:nvSpPr>
        <p:spPr>
          <a:xfrm>
            <a:off x="2802854" y="3587541"/>
            <a:ext cx="6400800" cy="0"/>
          </a:xfrm>
          <a:prstGeom prst="line">
            <a:avLst/>
          </a:prstGeom>
          <a:noFill/>
          <a:ln w="25400">
            <a:solidFill>
              <a:srgbClr val="C9CDE0"/>
            </a:solidFill>
            <a:prstDash val="dash"/>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grpSp>
        <p:nvGrpSpPr>
          <p:cNvPr id="7" name="Group 6">
            <a:extLst>
              <a:ext uri="{FF2B5EF4-FFF2-40B4-BE49-F238E27FC236}">
                <a16:creationId xmlns:a16="http://schemas.microsoft.com/office/drawing/2014/main" id="{1BD1E57C-5899-7D98-D581-7F7C9F6CA69F}"/>
              </a:ext>
              <a:ext uri="{C183D7F6-B498-43B3-948B-1728B52AA6E4}">
                <adec:decorative xmlns:adec="http://schemas.microsoft.com/office/drawing/2017/decorative" val="1"/>
              </a:ext>
            </a:extLst>
          </p:cNvPr>
          <p:cNvGrpSpPr/>
          <p:nvPr/>
        </p:nvGrpSpPr>
        <p:grpSpPr>
          <a:xfrm>
            <a:off x="2501102" y="3285789"/>
            <a:ext cx="603504" cy="603504"/>
            <a:chOff x="2501102" y="3599689"/>
            <a:chExt cx="603504" cy="603504"/>
          </a:xfrm>
        </p:grpSpPr>
        <p:sp>
          <p:nvSpPr>
            <p:cNvPr id="32" name="Shape 10">
              <a:extLst>
                <a:ext uri="{FF2B5EF4-FFF2-40B4-BE49-F238E27FC236}">
                  <a16:creationId xmlns:a16="http://schemas.microsoft.com/office/drawing/2014/main" id="{88411155-4BA9-4E7F-899F-6093751F0A6B}"/>
                </a:ext>
              </a:extLst>
            </p:cNvPr>
            <p:cNvSpPr/>
            <p:nvPr/>
          </p:nvSpPr>
          <p:spPr>
            <a:xfrm>
              <a:off x="2501102" y="3599689"/>
              <a:ext cx="603504" cy="603504"/>
            </a:xfrm>
            <a:prstGeom prst="ellipse">
              <a:avLst/>
            </a:prstGeom>
            <a:solidFill>
              <a:schemeClr val="accent4"/>
            </a:solidFill>
            <a:ln w="12700">
              <a:no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pic>
          <p:nvPicPr>
            <p:cNvPr id="35" name="Image 1" descr="preencoded.png">
              <a:extLst>
                <a:ext uri="{FF2B5EF4-FFF2-40B4-BE49-F238E27FC236}">
                  <a16:creationId xmlns:a16="http://schemas.microsoft.com/office/drawing/2014/main" id="{14C8E3B1-22AE-EC58-DEC6-990F430A3A4B}"/>
                </a:ext>
              </a:extLst>
            </p:cNvPr>
            <p:cNvPicPr>
              <a:picLocks noChangeAspect="1"/>
            </p:cNvPicPr>
            <p:nvPr/>
          </p:nvPicPr>
          <p:blipFill>
            <a:blip r:embed="rId4"/>
            <a:stretch>
              <a:fillRect/>
            </a:stretch>
          </p:blipFill>
          <p:spPr>
            <a:xfrm>
              <a:off x="2651978" y="3750565"/>
              <a:ext cx="301752" cy="301752"/>
            </a:xfrm>
            <a:prstGeom prst="rect">
              <a:avLst/>
            </a:prstGeom>
          </p:spPr>
        </p:pic>
      </p:grpSp>
      <p:sp>
        <p:nvSpPr>
          <p:cNvPr id="38" name="Text 11">
            <a:extLst>
              <a:ext uri="{FF2B5EF4-FFF2-40B4-BE49-F238E27FC236}">
                <a16:creationId xmlns:a16="http://schemas.microsoft.com/office/drawing/2014/main" id="{161209DB-3E65-6DB6-37F8-6DE7551E9DF4}"/>
              </a:ext>
            </a:extLst>
          </p:cNvPr>
          <p:cNvSpPr txBox="1"/>
          <p:nvPr/>
        </p:nvSpPr>
        <p:spPr>
          <a:xfrm>
            <a:off x="1797014" y="4023534"/>
            <a:ext cx="2011680" cy="2743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1F3B"/>
                </a:solidFill>
                <a:effectLst/>
                <a:uLnTx/>
                <a:uFillTx/>
                <a:latin typeface="Roboto" panose="02000000000000000000" pitchFamily="2" charset="0"/>
                <a:ea typeface="Roboto" panose="02000000000000000000" pitchFamily="2" charset="0"/>
                <a:cs typeface="Roboto" panose="02000000000000000000" pitchFamily="2" charset="0"/>
              </a:rPr>
              <a:t>Name chosen</a:t>
            </a:r>
            <a:endParaRPr kumimoji="0" lang="en-US" b="0" i="0" u="none" strike="noStrike" kern="1200" cap="none" spc="0" normalizeH="0" baseline="0" noProof="0">
              <a:ln>
                <a:noFill/>
              </a:ln>
              <a:solidFill>
                <a:srgbClr val="414041"/>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40" name="Text 12">
            <a:extLst>
              <a:ext uri="{FF2B5EF4-FFF2-40B4-BE49-F238E27FC236}">
                <a16:creationId xmlns:a16="http://schemas.microsoft.com/office/drawing/2014/main" id="{9B4BF1CA-F2C0-6BEC-426A-EBF114B27829}"/>
              </a:ext>
            </a:extLst>
          </p:cNvPr>
          <p:cNvSpPr txBox="1"/>
          <p:nvPr/>
        </p:nvSpPr>
        <p:spPr>
          <a:xfrm>
            <a:off x="1929942" y="4378388"/>
            <a:ext cx="1741250" cy="411480"/>
          </a:xfrm>
          <a:prstGeom prst="rect">
            <a:avLst/>
          </a:prstGeom>
          <a:noFill/>
          <a:ln/>
        </p:spPr>
        <p:txBody>
          <a:bodyPr wrap="square" lIns="0" tIns="0" rIns="0" bIns="0"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srgbClr val="414041">
                    <a:lumMod val="50000"/>
                  </a:srgbClr>
                </a:solidFill>
                <a:effectLst/>
                <a:uLnTx/>
                <a:uFillTx/>
                <a:latin typeface="Roboto" panose="02000000000000000000" pitchFamily="2" charset="0"/>
                <a:ea typeface="Roboto" panose="02000000000000000000" pitchFamily="2" charset="0"/>
                <a:cs typeface="Roboto" panose="02000000000000000000" pitchFamily="2" charset="0"/>
              </a:rPr>
              <a:t>Recommended to CSRM execs</a:t>
            </a:r>
          </a:p>
        </p:txBody>
      </p:sp>
      <p:sp>
        <p:nvSpPr>
          <p:cNvPr id="43" name="Shape 13">
            <a:extLst>
              <a:ext uri="{FF2B5EF4-FFF2-40B4-BE49-F238E27FC236}">
                <a16:creationId xmlns:a16="http://schemas.microsoft.com/office/drawing/2014/main" id="{6B7CFC67-9795-0EC1-27BB-027C8214C44C}"/>
              </a:ext>
              <a:ext uri="{C183D7F6-B498-43B3-948B-1728B52AA6E4}">
                <adec:decorative xmlns:adec="http://schemas.microsoft.com/office/drawing/2017/decorative" val="1"/>
              </a:ext>
            </a:extLst>
          </p:cNvPr>
          <p:cNvSpPr/>
          <p:nvPr/>
        </p:nvSpPr>
        <p:spPr>
          <a:xfrm>
            <a:off x="4631654" y="3285789"/>
            <a:ext cx="603504" cy="603504"/>
          </a:xfrm>
          <a:prstGeom prst="ellipse">
            <a:avLst/>
          </a:prstGeom>
          <a:solidFill>
            <a:srgbClr val="1B1F3B"/>
          </a:solidFill>
          <a:ln w="12700">
            <a:solidFill>
              <a:srgbClr val="1B1F3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pic>
        <p:nvPicPr>
          <p:cNvPr id="47" name="Image 2">
            <a:extLst>
              <a:ext uri="{FF2B5EF4-FFF2-40B4-BE49-F238E27FC236}">
                <a16:creationId xmlns:a16="http://schemas.microsoft.com/office/drawing/2014/main" id="{5C2B4472-91CD-69EE-274B-D559A5B38F1E}"/>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4782530" y="3436665"/>
            <a:ext cx="301752" cy="301752"/>
          </a:xfrm>
          <a:prstGeom prst="rect">
            <a:avLst/>
          </a:prstGeom>
        </p:spPr>
      </p:pic>
      <p:sp>
        <p:nvSpPr>
          <p:cNvPr id="51" name="Text 14">
            <a:extLst>
              <a:ext uri="{FF2B5EF4-FFF2-40B4-BE49-F238E27FC236}">
                <a16:creationId xmlns:a16="http://schemas.microsoft.com/office/drawing/2014/main" id="{EC1B0A58-82A9-A8B0-94CC-A9C7B1C9D6A6}"/>
              </a:ext>
            </a:extLst>
          </p:cNvPr>
          <p:cNvSpPr txBox="1"/>
          <p:nvPr/>
        </p:nvSpPr>
        <p:spPr>
          <a:xfrm>
            <a:off x="3927565" y="4018805"/>
            <a:ext cx="2011680" cy="274320"/>
          </a:xfrm>
          <a:prstGeom prst="rect">
            <a:avLst/>
          </a:prstGeom>
          <a:noFill/>
          <a:ln/>
        </p:spPr>
        <p:txBody>
          <a:bodyPr wrap="square" lIns="0" tIns="0" rIns="0" bIns="0" rtlCol="0" anchor="ctr"/>
          <a:lstStyle>
            <a:defPPr>
              <a:defRPr lang="en-US"/>
            </a:defPPr>
            <a:lvl1pPr indent="0" algn="ctr">
              <a:buNone/>
              <a:defRPr sz="1600" b="1">
                <a:solidFill>
                  <a:srgbClr val="1B1F3B"/>
                </a:solidFill>
                <a:latin typeface="Aptos" panose="020B0004020202020204" pitchFamily="34" charset="0"/>
                <a:ea typeface="Arial" pitchFamily="34" charset="-122"/>
                <a:cs typeface="Arial" pitchFamily="34" charset="-12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srgbClr val="1B1F3B"/>
                </a:solidFill>
                <a:effectLst/>
                <a:uLnTx/>
                <a:uFillTx/>
                <a:latin typeface="Roboto" panose="02000000000000000000" pitchFamily="2" charset="0"/>
                <a:ea typeface="Roboto" panose="02000000000000000000" pitchFamily="2" charset="0"/>
                <a:cs typeface="Roboto" panose="02000000000000000000" pitchFamily="2" charset="0"/>
              </a:rPr>
              <a:t>Early adopters</a:t>
            </a:r>
          </a:p>
        </p:txBody>
      </p:sp>
      <p:sp>
        <p:nvSpPr>
          <p:cNvPr id="55" name="Text 15">
            <a:extLst>
              <a:ext uri="{FF2B5EF4-FFF2-40B4-BE49-F238E27FC236}">
                <a16:creationId xmlns:a16="http://schemas.microsoft.com/office/drawing/2014/main" id="{9B4BAF80-916E-8769-7090-BDF246DCB131}"/>
              </a:ext>
            </a:extLst>
          </p:cNvPr>
          <p:cNvSpPr txBox="1"/>
          <p:nvPr/>
        </p:nvSpPr>
        <p:spPr>
          <a:xfrm>
            <a:off x="3956304" y="4397326"/>
            <a:ext cx="2011680" cy="411480"/>
          </a:xfrm>
          <a:prstGeom prst="rect">
            <a:avLst/>
          </a:prstGeom>
          <a:noFill/>
          <a:ln/>
        </p:spPr>
        <p:txBody>
          <a:bodyPr wrap="square" lIns="0" tIns="0" rIns="0" bIns="0" rtlCol="0" anchor="t"/>
          <a:lstStyle>
            <a:defPPr>
              <a:defRPr lang="en-US"/>
            </a:defPPr>
            <a:lvl1pPr indent="0" algn="ctr">
              <a:buNone/>
              <a:defRPr sz="1200">
                <a:solidFill>
                  <a:schemeClr val="tx1">
                    <a:lumMod val="50000"/>
                  </a:schemeClr>
                </a:solidFill>
                <a:latin typeface="Aptos" panose="020B0004020202020204" pitchFamily="34" charset="0"/>
                <a:ea typeface="Calibri" pitchFamily="34" charset="-122"/>
                <a:cs typeface="Calibri" pitchFamily="34" charset="-120"/>
              </a:defRPr>
            </a:lvl1pPr>
          </a:lstStyle>
          <a:p>
            <a:pPr>
              <a:defRPr/>
            </a:pPr>
            <a:r>
              <a:rPr kumimoji="0" lang="en-US" sz="1800" b="0" i="0" u="none" strike="noStrike" kern="1200" cap="none" spc="0" normalizeH="0" baseline="0" noProof="0">
                <a:ln>
                  <a:noFill/>
                </a:ln>
                <a:solidFill>
                  <a:srgbClr val="414041"/>
                </a:solidFill>
                <a:effectLst/>
                <a:uLnTx/>
                <a:uFillTx/>
                <a:latin typeface="Roboto" panose="02000000000000000000" pitchFamily="2" charset="0"/>
                <a:ea typeface="Roboto" panose="02000000000000000000" pitchFamily="2" charset="0"/>
                <a:cs typeface="Roboto" panose="02000000000000000000" pitchFamily="2" charset="0"/>
              </a:rPr>
              <a:t>A pilot group </a:t>
            </a:r>
            <a:r>
              <a:rPr lang="en-US" sz="1800">
                <a:solidFill>
                  <a:srgbClr val="414041"/>
                </a:solidFill>
                <a:latin typeface="Roboto" panose="02000000000000000000" pitchFamily="2" charset="0"/>
                <a:ea typeface="Roboto" panose="02000000000000000000" pitchFamily="2" charset="0"/>
                <a:cs typeface="Roboto" panose="02000000000000000000" pitchFamily="2" charset="0"/>
              </a:rPr>
              <a:t>test drives</a:t>
            </a:r>
            <a:r>
              <a:rPr kumimoji="0" lang="en-US" sz="1800" b="0" i="0" u="none" strike="noStrike" kern="1200" cap="none" spc="0" normalizeH="0" baseline="0" noProof="0">
                <a:ln>
                  <a:noFill/>
                </a:ln>
                <a:solidFill>
                  <a:srgbClr val="414041"/>
                </a:solidFill>
                <a:effectLst/>
                <a:uLnTx/>
                <a:uFillTx/>
                <a:latin typeface="Roboto" panose="02000000000000000000" pitchFamily="2" charset="0"/>
                <a:ea typeface="Roboto" panose="02000000000000000000" pitchFamily="2" charset="0"/>
                <a:cs typeface="Roboto" panose="02000000000000000000" pitchFamily="2" charset="0"/>
              </a:rPr>
              <a:t> it first</a:t>
            </a:r>
          </a:p>
        </p:txBody>
      </p:sp>
      <p:sp>
        <p:nvSpPr>
          <p:cNvPr id="59" name="Shape 16">
            <a:extLst>
              <a:ext uri="{FF2B5EF4-FFF2-40B4-BE49-F238E27FC236}">
                <a16:creationId xmlns:a16="http://schemas.microsoft.com/office/drawing/2014/main" id="{6285CBD3-4643-FB68-D76B-EFB7DA517ACD}"/>
              </a:ext>
              <a:ext uri="{C183D7F6-B498-43B3-948B-1728B52AA6E4}">
                <adec:decorative xmlns:adec="http://schemas.microsoft.com/office/drawing/2017/decorative" val="1"/>
              </a:ext>
            </a:extLst>
          </p:cNvPr>
          <p:cNvSpPr/>
          <p:nvPr/>
        </p:nvSpPr>
        <p:spPr>
          <a:xfrm>
            <a:off x="6771350" y="3285789"/>
            <a:ext cx="603504" cy="603504"/>
          </a:xfrm>
          <a:prstGeom prst="ellipse">
            <a:avLst/>
          </a:prstGeom>
          <a:solidFill>
            <a:srgbClr val="1B1F3B"/>
          </a:solidFill>
          <a:ln w="12700">
            <a:solidFill>
              <a:srgbClr val="1B1F3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pic>
        <p:nvPicPr>
          <p:cNvPr id="62" name="Image 3">
            <a:extLst>
              <a:ext uri="{FF2B5EF4-FFF2-40B4-BE49-F238E27FC236}">
                <a16:creationId xmlns:a16="http://schemas.microsoft.com/office/drawing/2014/main" id="{14C07C70-BEFB-CD88-9836-E20660FD54DA}"/>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6922226" y="3436665"/>
            <a:ext cx="301752" cy="301752"/>
          </a:xfrm>
          <a:prstGeom prst="rect">
            <a:avLst/>
          </a:prstGeom>
        </p:spPr>
      </p:pic>
      <p:sp>
        <p:nvSpPr>
          <p:cNvPr id="64" name="Text 17">
            <a:extLst>
              <a:ext uri="{FF2B5EF4-FFF2-40B4-BE49-F238E27FC236}">
                <a16:creationId xmlns:a16="http://schemas.microsoft.com/office/drawing/2014/main" id="{0B3EB0E6-1EC2-F716-C6CF-473CB73FB0FF}"/>
              </a:ext>
            </a:extLst>
          </p:cNvPr>
          <p:cNvSpPr txBox="1"/>
          <p:nvPr/>
        </p:nvSpPr>
        <p:spPr>
          <a:xfrm>
            <a:off x="6058116" y="4018805"/>
            <a:ext cx="2011680" cy="2743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1F3B"/>
                </a:solidFill>
                <a:effectLst/>
                <a:uLnTx/>
                <a:uFillTx/>
                <a:latin typeface="Roboto" panose="02000000000000000000" pitchFamily="2" charset="0"/>
                <a:ea typeface="Roboto" panose="02000000000000000000" pitchFamily="2" charset="0"/>
                <a:cs typeface="Roboto" panose="02000000000000000000" pitchFamily="2" charset="0"/>
              </a:rPr>
              <a:t>Phase 1: </a:t>
            </a:r>
            <a:r>
              <a:rPr lang="en-US" b="1">
                <a:solidFill>
                  <a:srgbClr val="1B1F3B"/>
                </a:solidFill>
                <a:latin typeface="Roboto" panose="02000000000000000000" pitchFamily="2" charset="0"/>
                <a:ea typeface="Roboto" panose="02000000000000000000" pitchFamily="2" charset="0"/>
                <a:cs typeface="Roboto" panose="02000000000000000000" pitchFamily="2" charset="0"/>
              </a:rPr>
              <a:t>internal</a:t>
            </a:r>
            <a:endParaRPr kumimoji="0" lang="en-US" b="1" i="0" u="none" strike="noStrike" kern="1200" cap="none" spc="0" normalizeH="0" baseline="0" noProof="0">
              <a:ln>
                <a:noFill/>
              </a:ln>
              <a:solidFill>
                <a:srgbClr val="1B1F3B"/>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66" name="Text 18">
            <a:extLst>
              <a:ext uri="{FF2B5EF4-FFF2-40B4-BE49-F238E27FC236}">
                <a16:creationId xmlns:a16="http://schemas.microsoft.com/office/drawing/2014/main" id="{DBFD87A5-54F7-5B13-CF34-E0A4267CA454}"/>
              </a:ext>
            </a:extLst>
          </p:cNvPr>
          <p:cNvSpPr txBox="1"/>
          <p:nvPr/>
        </p:nvSpPr>
        <p:spPr>
          <a:xfrm>
            <a:off x="6096000" y="4397326"/>
            <a:ext cx="2011680" cy="411480"/>
          </a:xfrm>
          <a:prstGeom prst="rect">
            <a:avLst/>
          </a:prstGeom>
          <a:noFill/>
          <a:ln/>
        </p:spPr>
        <p:txBody>
          <a:bodyPr wrap="square" lIns="0" tIns="0" rIns="0" bIns="0" rtlCol="0" anchor="t"/>
          <a:lstStyle/>
          <a:p>
            <a:pPr algn="ctr">
              <a:defRPr/>
            </a:pPr>
            <a:r>
              <a:rPr kumimoji="0" lang="en-US" b="0" i="0" u="none" strike="noStrike" kern="1200" cap="none" spc="0" normalizeH="0" baseline="0" noProof="0">
                <a:ln>
                  <a:noFill/>
                </a:ln>
                <a:solidFill>
                  <a:srgbClr val="414041"/>
                </a:solidFill>
                <a:effectLst/>
                <a:uLnTx/>
                <a:uFillTx/>
                <a:latin typeface="Roboto" panose="02000000000000000000" pitchFamily="2" charset="0"/>
                <a:ea typeface="Roboto" panose="02000000000000000000" pitchFamily="2" charset="0"/>
                <a:cs typeface="Roboto" panose="02000000000000000000" pitchFamily="2" charset="0"/>
              </a:rPr>
              <a:t>Rolled out to </a:t>
            </a:r>
            <a:endParaRPr lang="en-US">
              <a:solidFill>
                <a:srgbClr val="414041"/>
              </a:solidFill>
              <a:latin typeface="Roboto" panose="02000000000000000000" pitchFamily="2" charset="0"/>
              <a:ea typeface="Roboto" panose="02000000000000000000" pitchFamily="2" charset="0"/>
              <a:cs typeface="Roboto" panose="02000000000000000000" pitchFamily="2" charset="0"/>
            </a:endParaRPr>
          </a:p>
          <a:p>
            <a:pPr marL="0" marR="0" lvl="0" indent="0" algn="ctr" defTabSz="914400">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srgbClr val="414041"/>
                </a:solidFill>
                <a:effectLst/>
                <a:uLnTx/>
                <a:uFillTx/>
                <a:latin typeface="Roboto" panose="02000000000000000000" pitchFamily="2" charset="0"/>
                <a:ea typeface="Roboto" panose="02000000000000000000" pitchFamily="2" charset="0"/>
                <a:cs typeface="Roboto" panose="02000000000000000000" pitchFamily="2" charset="0"/>
              </a:rPr>
              <a:t>internal users</a:t>
            </a:r>
            <a:endParaRPr lang="en-US" b="0" i="0" u="none" strike="noStrike" kern="1200" cap="none" spc="0" normalizeH="0" baseline="0" noProof="0">
              <a:ln>
                <a:noFill/>
              </a:ln>
              <a:solidFill>
                <a:srgbClr val="414041"/>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68" name="Shape 19">
            <a:extLst>
              <a:ext uri="{FF2B5EF4-FFF2-40B4-BE49-F238E27FC236}">
                <a16:creationId xmlns:a16="http://schemas.microsoft.com/office/drawing/2014/main" id="{464DE9C7-70BF-C9F2-1BF9-836D5A97F2D3}"/>
              </a:ext>
              <a:ext uri="{C183D7F6-B498-43B3-948B-1728B52AA6E4}">
                <adec:decorative xmlns:adec="http://schemas.microsoft.com/office/drawing/2017/decorative" val="1"/>
              </a:ext>
            </a:extLst>
          </p:cNvPr>
          <p:cNvSpPr/>
          <p:nvPr/>
        </p:nvSpPr>
        <p:spPr>
          <a:xfrm>
            <a:off x="8901902" y="3285789"/>
            <a:ext cx="603504" cy="603504"/>
          </a:xfrm>
          <a:prstGeom prst="ellipse">
            <a:avLst/>
          </a:prstGeom>
          <a:solidFill>
            <a:srgbClr val="1B1F3B"/>
          </a:solidFill>
          <a:ln w="12700">
            <a:solidFill>
              <a:srgbClr val="1B1F3B"/>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Aptos" panose="02110004020202020204"/>
              <a:ea typeface="+mn-ea"/>
              <a:cs typeface="+mn-cs"/>
            </a:endParaRPr>
          </a:p>
        </p:txBody>
      </p:sp>
      <p:pic>
        <p:nvPicPr>
          <p:cNvPr id="70" name="Image 4">
            <a:extLst>
              <a:ext uri="{FF2B5EF4-FFF2-40B4-BE49-F238E27FC236}">
                <a16:creationId xmlns:a16="http://schemas.microsoft.com/office/drawing/2014/main" id="{1F092163-F11A-D1CC-3C55-ABD007BFA5D0}"/>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9052778" y="3436665"/>
            <a:ext cx="301752" cy="301752"/>
          </a:xfrm>
          <a:prstGeom prst="rect">
            <a:avLst/>
          </a:prstGeom>
        </p:spPr>
      </p:pic>
      <p:sp>
        <p:nvSpPr>
          <p:cNvPr id="72" name="Text 20">
            <a:extLst>
              <a:ext uri="{FF2B5EF4-FFF2-40B4-BE49-F238E27FC236}">
                <a16:creationId xmlns:a16="http://schemas.microsoft.com/office/drawing/2014/main" id="{391F218C-896B-3D7F-F6F3-AB0A429FFEE3}"/>
              </a:ext>
            </a:extLst>
          </p:cNvPr>
          <p:cNvSpPr txBox="1"/>
          <p:nvPr/>
        </p:nvSpPr>
        <p:spPr>
          <a:xfrm>
            <a:off x="8233172" y="4018805"/>
            <a:ext cx="2011680" cy="274320"/>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1F3B"/>
                </a:solidFill>
                <a:effectLst/>
                <a:uLnTx/>
                <a:uFillTx/>
                <a:latin typeface="Roboto" panose="02000000000000000000" pitchFamily="2" charset="0"/>
                <a:ea typeface="Roboto" panose="02000000000000000000" pitchFamily="2" charset="0"/>
                <a:cs typeface="Roboto" panose="02000000000000000000" pitchFamily="2" charset="0"/>
              </a:rPr>
              <a:t>Phase 2: </a:t>
            </a:r>
            <a:r>
              <a:rPr lang="en-US" b="1">
                <a:solidFill>
                  <a:srgbClr val="1B1F3B"/>
                </a:solidFill>
                <a:latin typeface="Roboto" panose="02000000000000000000" pitchFamily="2" charset="0"/>
                <a:ea typeface="Roboto" panose="02000000000000000000" pitchFamily="2" charset="0"/>
                <a:cs typeface="Roboto" panose="02000000000000000000" pitchFamily="2" charset="0"/>
              </a:rPr>
              <a:t>external</a:t>
            </a:r>
            <a:endParaRPr kumimoji="0" lang="en-US" b="0" i="0" u="none" strike="noStrike" kern="1200" cap="none" spc="0" normalizeH="0" baseline="0" noProof="0">
              <a:ln>
                <a:noFill/>
              </a:ln>
              <a:solidFill>
                <a:srgbClr val="414041"/>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74" name="Text 21">
            <a:extLst>
              <a:ext uri="{FF2B5EF4-FFF2-40B4-BE49-F238E27FC236}">
                <a16:creationId xmlns:a16="http://schemas.microsoft.com/office/drawing/2014/main" id="{9B574C89-03FE-0CC0-9353-FF75773B5EDC}"/>
              </a:ext>
            </a:extLst>
          </p:cNvPr>
          <p:cNvSpPr txBox="1"/>
          <p:nvPr/>
        </p:nvSpPr>
        <p:spPr>
          <a:xfrm>
            <a:off x="8250378" y="4434337"/>
            <a:ext cx="2011680" cy="411480"/>
          </a:xfrm>
          <a:prstGeom prst="rect">
            <a:avLst/>
          </a:prstGeom>
          <a:noFill/>
          <a:ln/>
        </p:spPr>
        <p:txBody>
          <a:bodyPr wrap="square" lIns="0" tIns="0" rIns="0" bIns="0" rtlCol="0" anchor="t"/>
          <a:lstStyle/>
          <a:p>
            <a:pPr algn="ctr">
              <a:defRPr/>
            </a:pPr>
            <a:r>
              <a:rPr lang="en-US">
                <a:solidFill>
                  <a:srgbClr val="414041"/>
                </a:solidFill>
                <a:latin typeface="Roboto" panose="02000000000000000000" pitchFamily="2" charset="0"/>
                <a:ea typeface="Roboto" panose="02000000000000000000" pitchFamily="2" charset="0"/>
                <a:cs typeface="Roboto" panose="02000000000000000000" pitchFamily="2" charset="0"/>
              </a:rPr>
              <a:t>Extended</a:t>
            </a:r>
            <a:r>
              <a:rPr kumimoji="0" lang="en-US" b="0" i="0" u="none" strike="noStrike" kern="1200" cap="none" spc="0" normalizeH="0" baseline="0" noProof="0">
                <a:ln>
                  <a:noFill/>
                </a:ln>
                <a:solidFill>
                  <a:srgbClr val="414041"/>
                </a:solidFill>
                <a:effectLst/>
                <a:uLnTx/>
                <a:uFillTx/>
                <a:latin typeface="Roboto" panose="02000000000000000000" pitchFamily="2" charset="0"/>
                <a:ea typeface="Roboto" panose="02000000000000000000" pitchFamily="2" charset="0"/>
                <a:cs typeface="Roboto" panose="02000000000000000000" pitchFamily="2" charset="0"/>
              </a:rPr>
              <a:t> to </a:t>
            </a:r>
            <a:endParaRPr lang="en-US">
              <a:latin typeface="Roboto" panose="02000000000000000000" pitchFamily="2" charset="0"/>
              <a:ea typeface="Roboto" panose="02000000000000000000" pitchFamily="2" charset="0"/>
              <a:cs typeface="Roboto" panose="02000000000000000000" pitchFamily="2" charset="0"/>
            </a:endParaRPr>
          </a:p>
          <a:p>
            <a:pPr marL="0" marR="0" lvl="0" indent="0" algn="ctr" defTabSz="914400">
              <a:lnSpc>
                <a:spcPct val="100000"/>
              </a:lnSpc>
              <a:spcBef>
                <a:spcPts val="0"/>
              </a:spcBef>
              <a:spcAft>
                <a:spcPts val="0"/>
              </a:spcAft>
              <a:buClrTx/>
              <a:buSzTx/>
              <a:buFontTx/>
              <a:buNone/>
              <a:tabLst/>
              <a:defRPr/>
            </a:pPr>
            <a:r>
              <a:rPr kumimoji="0" lang="en-US" b="0" i="0" u="none" strike="noStrike" kern="1200" cap="none" spc="0" normalizeH="0" baseline="0" noProof="0">
                <a:ln>
                  <a:noFill/>
                </a:ln>
                <a:solidFill>
                  <a:srgbClr val="414041"/>
                </a:solidFill>
                <a:effectLst/>
                <a:uLnTx/>
                <a:uFillTx/>
                <a:latin typeface="Roboto" panose="02000000000000000000" pitchFamily="2" charset="0"/>
                <a:ea typeface="Roboto" panose="02000000000000000000" pitchFamily="2" charset="0"/>
                <a:cs typeface="Roboto" panose="02000000000000000000" pitchFamily="2" charset="0"/>
              </a:rPr>
              <a:t>external users</a:t>
            </a:r>
            <a:endParaRPr lang="en-US">
              <a:latin typeface="Roboto" panose="02000000000000000000" pitchFamily="2" charset="0"/>
              <a:ea typeface="Roboto" panose="02000000000000000000" pitchFamily="2" charset="0"/>
              <a:cs typeface="Roboto" panose="02000000000000000000" pitchFamily="2" charset="0"/>
            </a:endParaRPr>
          </a:p>
        </p:txBody>
      </p:sp>
      <p:sp>
        <p:nvSpPr>
          <p:cNvPr id="76" name="Shape 22">
            <a:extLst>
              <a:ext uri="{FF2B5EF4-FFF2-40B4-BE49-F238E27FC236}">
                <a16:creationId xmlns:a16="http://schemas.microsoft.com/office/drawing/2014/main" id="{7C72B723-E668-B724-7961-585B17329AEC}"/>
              </a:ext>
              <a:ext uri="{C183D7F6-B498-43B3-948B-1728B52AA6E4}">
                <adec:decorative xmlns:adec="http://schemas.microsoft.com/office/drawing/2017/decorative" val="1"/>
              </a:ext>
            </a:extLst>
          </p:cNvPr>
          <p:cNvSpPr/>
          <p:nvPr/>
        </p:nvSpPr>
        <p:spPr>
          <a:xfrm>
            <a:off x="2382858" y="5367066"/>
            <a:ext cx="7398526" cy="759717"/>
          </a:xfrm>
          <a:prstGeom prst="roundRect">
            <a:avLst>
              <a:gd name="adj" fmla="val 18462"/>
            </a:avLst>
          </a:prstGeom>
          <a:solidFill>
            <a:schemeClr val="accent5">
              <a:lumMod val="40000"/>
              <a:lumOff val="60000"/>
            </a:schemeClr>
          </a:solidFill>
          <a:ln w="12700">
            <a:solidFill>
              <a:schemeClr val="accent2"/>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Roboto" panose="02000000000000000000" pitchFamily="2" charset="0"/>
              <a:ea typeface="Roboto" panose="02000000000000000000" pitchFamily="2" charset="0"/>
              <a:cs typeface="Roboto" panose="02000000000000000000" pitchFamily="2" charset="0"/>
            </a:endParaRPr>
          </a:p>
        </p:txBody>
      </p:sp>
      <p:pic>
        <p:nvPicPr>
          <p:cNvPr id="78" name="Image 5">
            <a:extLst>
              <a:ext uri="{FF2B5EF4-FFF2-40B4-BE49-F238E27FC236}">
                <a16:creationId xmlns:a16="http://schemas.microsoft.com/office/drawing/2014/main" id="{51417E2A-20E2-64B1-A7D1-FD11864FEE40}"/>
              </a:ext>
              <a:ext uri="{C183D7F6-B498-43B3-948B-1728B52AA6E4}">
                <adec:decorative xmlns:adec="http://schemas.microsoft.com/office/drawing/2017/decorative" val="1"/>
              </a:ext>
            </a:extLst>
          </p:cNvPr>
          <p:cNvPicPr>
            <a:picLocks noChangeAspect="1"/>
          </p:cNvPicPr>
          <p:nvPr/>
        </p:nvPicPr>
        <p:blipFill>
          <a:blip r:embed="rId8"/>
          <a:stretch>
            <a:fillRect/>
          </a:stretch>
        </p:blipFill>
        <p:spPr>
          <a:xfrm>
            <a:off x="2606467" y="5468308"/>
            <a:ext cx="557232" cy="557232"/>
          </a:xfrm>
          <a:prstGeom prst="rect">
            <a:avLst/>
          </a:prstGeom>
        </p:spPr>
      </p:pic>
      <p:sp>
        <p:nvSpPr>
          <p:cNvPr id="80" name="Text 23">
            <a:extLst>
              <a:ext uri="{FF2B5EF4-FFF2-40B4-BE49-F238E27FC236}">
                <a16:creationId xmlns:a16="http://schemas.microsoft.com/office/drawing/2014/main" id="{9BBD57D7-B98C-9253-4E52-F797F7AD441C}"/>
              </a:ext>
            </a:extLst>
          </p:cNvPr>
          <p:cNvSpPr txBox="1"/>
          <p:nvPr/>
        </p:nvSpPr>
        <p:spPr>
          <a:xfrm>
            <a:off x="3365143" y="5415541"/>
            <a:ext cx="6140263" cy="701515"/>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a:ln>
                  <a:noFill/>
                </a:ln>
                <a:solidFill>
                  <a:srgbClr val="1B1F3B"/>
                </a:solidFill>
                <a:effectLst/>
                <a:uLnTx/>
                <a:uFillTx/>
                <a:latin typeface="Roboto" panose="02000000000000000000" pitchFamily="2" charset="0"/>
                <a:ea typeface="Roboto" panose="02000000000000000000" pitchFamily="2" charset="0"/>
                <a:cs typeface="Roboto" panose="02000000000000000000" pitchFamily="2" charset="0"/>
              </a:rPr>
              <a:t>Training all along the way: </a:t>
            </a:r>
            <a:r>
              <a:rPr kumimoji="0" lang="en-US" b="0" i="0" u="none" strike="noStrike" kern="1200" cap="none" spc="0" normalizeH="0" baseline="0" noProof="0">
                <a:ln>
                  <a:noFill/>
                </a:ln>
                <a:solidFill>
                  <a:srgbClr val="1B1F3B"/>
                </a:solidFill>
                <a:effectLst/>
                <a:uLnTx/>
                <a:uFillTx/>
                <a:latin typeface="Roboto" panose="02000000000000000000" pitchFamily="2" charset="0"/>
                <a:ea typeface="Roboto" panose="02000000000000000000" pitchFamily="2" charset="0"/>
                <a:cs typeface="Roboto" panose="02000000000000000000" pitchFamily="2" charset="0"/>
              </a:rPr>
              <a:t>multiple rounds, multiple levels, from first look to power user</a:t>
            </a:r>
            <a:endParaRPr kumimoji="0" lang="en-US" b="0" i="0" u="none" strike="noStrike" kern="1200" cap="none" spc="0" normalizeH="0" baseline="0" noProof="0">
              <a:ln>
                <a:noFill/>
              </a:ln>
              <a:solidFill>
                <a:srgbClr val="414041"/>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3" name="Slide Number Placeholder 2">
            <a:extLst>
              <a:ext uri="{FF2B5EF4-FFF2-40B4-BE49-F238E27FC236}">
                <a16:creationId xmlns:a16="http://schemas.microsoft.com/office/drawing/2014/main" id="{4F7AC85F-3795-B357-212D-6558FA258798}"/>
              </a:ext>
            </a:extLst>
          </p:cNvPr>
          <p:cNvSpPr>
            <a:spLocks noGrp="1"/>
          </p:cNvSpPr>
          <p:nvPr>
            <p:ph type="sldNum" sz="quarter" idx="12"/>
          </p:nvPr>
        </p:nvSpPr>
        <p:spPr/>
        <p:txBody>
          <a:bodyPr/>
          <a:lstStyle/>
          <a:p>
            <a:fld id="{B3F0CCF6-7F1D-1243-94FE-BC32E4D380E0}" type="slidenum">
              <a:rPr lang="en-US" smtClean="0"/>
              <a:t>69</a:t>
            </a:fld>
            <a:endParaRPr lang="en-US"/>
          </a:p>
        </p:txBody>
      </p:sp>
    </p:spTree>
    <p:extLst>
      <p:ext uri="{BB962C8B-B14F-4D97-AF65-F5344CB8AC3E}">
        <p14:creationId xmlns:p14="http://schemas.microsoft.com/office/powerpoint/2010/main" val="101792217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2DA83-BEC4-DF20-3871-C6992C1DA69E}"/>
              </a:ext>
            </a:extLst>
          </p:cNvPr>
          <p:cNvSpPr>
            <a:spLocks noGrp="1"/>
          </p:cNvSpPr>
          <p:nvPr>
            <p:ph type="title"/>
          </p:nvPr>
        </p:nvSpPr>
        <p:spPr>
          <a:xfrm>
            <a:off x="0" y="2099861"/>
            <a:ext cx="12192000" cy="2655709"/>
          </a:xfrm>
        </p:spPr>
        <p:txBody>
          <a:bodyPr/>
          <a:lstStyle/>
          <a:p>
            <a:r>
              <a:rPr lang="en-US">
                <a:latin typeface="Roboto"/>
                <a:ea typeface="Roboto"/>
                <a:cs typeface="Roboto"/>
              </a:rPr>
              <a:t>Questions?</a:t>
            </a:r>
            <a:br>
              <a:rPr lang="en-US">
                <a:cs typeface="Roboto"/>
              </a:rPr>
            </a:br>
            <a:br>
              <a:rPr lang="en-US">
                <a:latin typeface="Roboto"/>
                <a:ea typeface="Roboto"/>
              </a:rPr>
            </a:br>
            <a:r>
              <a:rPr lang="en-US" sz="2400">
                <a:latin typeface="Roboto"/>
                <a:ea typeface="Roboto"/>
              </a:rPr>
              <a:t>Reach out anytime for information </a:t>
            </a:r>
            <a:r>
              <a:rPr lang="en-US" sz="2400">
                <a:latin typeface="Roboto"/>
                <a:ea typeface="Roboto"/>
                <a:cs typeface="Roboto"/>
              </a:rPr>
              <a:t>about workshops, office hours,</a:t>
            </a:r>
            <a:br>
              <a:rPr lang="en-US" sz="2400">
                <a:latin typeface="Roboto"/>
                <a:ea typeface="Roboto"/>
                <a:cs typeface="Roboto"/>
              </a:rPr>
            </a:br>
            <a:r>
              <a:rPr lang="en-US" sz="2400">
                <a:latin typeface="Roboto"/>
                <a:ea typeface="Roboto"/>
                <a:cs typeface="Roboto"/>
              </a:rPr>
              <a:t>GRC or what’s next.</a:t>
            </a:r>
            <a:br>
              <a:rPr lang="en-US" sz="2400"/>
            </a:br>
            <a:br>
              <a:rPr lang="en-US" sz="2400"/>
            </a:br>
            <a:br>
              <a:rPr lang="en-US" sz="2800"/>
            </a:br>
            <a:r>
              <a:rPr lang="en-US" sz="2800" u="sng" err="1">
                <a:latin typeface="Roboto"/>
                <a:ea typeface="Roboto"/>
                <a:cs typeface="Roboto"/>
              </a:rPr>
              <a:t>Uma.Seshakrishnan@vita.virginia.gov</a:t>
            </a:r>
            <a:br>
              <a:rPr lang="en-US" sz="2400"/>
            </a:br>
            <a:br>
              <a:rPr lang="en-US" sz="2400"/>
            </a:br>
            <a:br>
              <a:rPr lang="en-US" sz="2400"/>
            </a:br>
            <a:r>
              <a:rPr lang="en-US" sz="3200">
                <a:latin typeface="Roboto"/>
                <a:ea typeface="Roboto"/>
                <a:cs typeface="Roboto"/>
              </a:rPr>
              <a:t>Thank you!</a:t>
            </a:r>
          </a:p>
        </p:txBody>
      </p:sp>
      <p:sp>
        <p:nvSpPr>
          <p:cNvPr id="3" name="Slide Number Placeholder 2">
            <a:extLst>
              <a:ext uri="{FF2B5EF4-FFF2-40B4-BE49-F238E27FC236}">
                <a16:creationId xmlns:a16="http://schemas.microsoft.com/office/drawing/2014/main" id="{72898D21-FBBB-B7F1-ECC7-4DF562E3F738}"/>
              </a:ext>
            </a:extLst>
          </p:cNvPr>
          <p:cNvSpPr>
            <a:spLocks noGrp="1"/>
          </p:cNvSpPr>
          <p:nvPr>
            <p:ph type="sldNum" sz="quarter" idx="12"/>
          </p:nvPr>
        </p:nvSpPr>
        <p:spPr/>
        <p:txBody>
          <a:bodyPr/>
          <a:lstStyle/>
          <a:p>
            <a:fld id="{D68115AD-AE05-48D5-B11D-DF40358D657F}" type="slidenum">
              <a:rPr lang="en-US" smtClean="0"/>
              <a:t>70</a:t>
            </a:fld>
            <a:endParaRPr lang="en-US"/>
          </a:p>
        </p:txBody>
      </p:sp>
    </p:spTree>
    <p:extLst>
      <p:ext uri="{BB962C8B-B14F-4D97-AF65-F5344CB8AC3E}">
        <p14:creationId xmlns:p14="http://schemas.microsoft.com/office/powerpoint/2010/main" val="15182290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4221135-BA3C-29A8-D905-D5E514379F20}"/>
              </a:ext>
            </a:extLst>
          </p:cNvPr>
          <p:cNvSpPr>
            <a:spLocks noGrp="1"/>
          </p:cNvSpPr>
          <p:nvPr>
            <p:ph type="ctrTitle"/>
          </p:nvPr>
        </p:nvSpPr>
        <p:spPr/>
        <p:txBody>
          <a:bodyPr/>
          <a:lstStyle/>
          <a:p>
            <a:r>
              <a:rPr lang="en-US">
                <a:latin typeface="Roboto"/>
                <a:ea typeface="Roboto"/>
                <a:cs typeface="Roboto"/>
              </a:rPr>
              <a:t>Upcoming tool:</a:t>
            </a:r>
            <a:br>
              <a:rPr lang="en-US">
                <a:latin typeface="Roboto"/>
                <a:ea typeface="Roboto"/>
                <a:cs typeface="Roboto"/>
              </a:rPr>
            </a:br>
            <a:r>
              <a:rPr lang="en-US" err="1">
                <a:latin typeface="Roboto"/>
                <a:ea typeface="Roboto"/>
                <a:cs typeface="Roboto"/>
              </a:rPr>
              <a:t>Axonius</a:t>
            </a:r>
          </a:p>
        </p:txBody>
      </p:sp>
      <p:sp>
        <p:nvSpPr>
          <p:cNvPr id="3" name="Text Placeholder 2">
            <a:extLst>
              <a:ext uri="{FF2B5EF4-FFF2-40B4-BE49-F238E27FC236}">
                <a16:creationId xmlns:a16="http://schemas.microsoft.com/office/drawing/2014/main" id="{42B45062-5437-56B6-E912-6583DBEC9AC7}"/>
              </a:ext>
            </a:extLst>
          </p:cNvPr>
          <p:cNvSpPr>
            <a:spLocks noGrp="1"/>
          </p:cNvSpPr>
          <p:nvPr>
            <p:ph type="body" sz="quarter" idx="13"/>
          </p:nvPr>
        </p:nvSpPr>
        <p:spPr>
          <a:xfrm>
            <a:off x="1071213" y="4174985"/>
            <a:ext cx="5989637" cy="731837"/>
          </a:xfrm>
        </p:spPr>
        <p:txBody>
          <a:bodyPr/>
          <a:lstStyle/>
          <a:p>
            <a:r>
              <a:rPr lang="en-US"/>
              <a:t>Matthew </a:t>
            </a:r>
            <a:r>
              <a:rPr lang="en-US" err="1"/>
              <a:t>Umphlet</a:t>
            </a:r>
            <a:r>
              <a:rPr lang="en-US"/>
              <a:t> </a:t>
            </a:r>
          </a:p>
          <a:p>
            <a:r>
              <a:rPr lang="en-US"/>
              <a:t>Security Solutions Manager </a:t>
            </a:r>
          </a:p>
        </p:txBody>
      </p:sp>
      <p:sp>
        <p:nvSpPr>
          <p:cNvPr id="7" name="Text Placeholder 4">
            <a:extLst>
              <a:ext uri="{FF2B5EF4-FFF2-40B4-BE49-F238E27FC236}">
                <a16:creationId xmlns:a16="http://schemas.microsoft.com/office/drawing/2014/main" id="{B19EDA09-1B3B-2AA6-8E9A-6017E9C814E4}"/>
              </a:ext>
            </a:extLst>
          </p:cNvPr>
          <p:cNvSpPr>
            <a:spLocks noGrp="1"/>
          </p:cNvSpPr>
          <p:nvPr>
            <p:ph type="body" sz="quarter" idx="14"/>
          </p:nvPr>
        </p:nvSpPr>
        <p:spPr>
          <a:xfrm>
            <a:off x="1070863" y="5139051"/>
            <a:ext cx="5989637" cy="565150"/>
          </a:xfrm>
        </p:spPr>
        <p:txBody>
          <a:bodyPr vert="horz" lIns="91440" tIns="45720" rIns="91440" bIns="45720" rtlCol="0">
            <a:noAutofit/>
          </a:bodyPr>
          <a:lstStyle/>
          <a:p>
            <a:r>
              <a:rPr lang="en-US" sz="1800" b="0">
                <a:latin typeface="Roboto"/>
                <a:ea typeface="Roboto"/>
                <a:cs typeface="Roboto"/>
              </a:rPr>
              <a:t>Oct. 7, 2026</a:t>
            </a:r>
          </a:p>
        </p:txBody>
      </p:sp>
    </p:spTree>
    <p:extLst>
      <p:ext uri="{BB962C8B-B14F-4D97-AF65-F5344CB8AC3E}">
        <p14:creationId xmlns:p14="http://schemas.microsoft.com/office/powerpoint/2010/main" val="3422918598"/>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BDA7278-2742-993B-D424-0CADB517B650}"/>
              </a:ext>
            </a:extLst>
          </p:cNvPr>
          <p:cNvSpPr>
            <a:spLocks noGrp="1"/>
          </p:cNvSpPr>
          <p:nvPr>
            <p:ph type="title"/>
          </p:nvPr>
        </p:nvSpPr>
        <p:spPr>
          <a:xfrm>
            <a:off x="670560" y="0"/>
            <a:ext cx="11521440" cy="1280160"/>
          </a:xfrm>
        </p:spPr>
        <p:txBody>
          <a:bodyPr anchor="b">
            <a:normAutofit/>
          </a:bodyPr>
          <a:lstStyle/>
          <a:p>
            <a:r>
              <a:rPr lang="en-US">
                <a:latin typeface="Roboto"/>
                <a:ea typeface="Roboto"/>
                <a:cs typeface="Roboto"/>
              </a:rPr>
              <a:t>What is cybersecurity asset management? </a:t>
            </a:r>
          </a:p>
        </p:txBody>
      </p:sp>
      <p:sp>
        <p:nvSpPr>
          <p:cNvPr id="3" name="Content Placeholder 2">
            <a:extLst>
              <a:ext uri="{FF2B5EF4-FFF2-40B4-BE49-F238E27FC236}">
                <a16:creationId xmlns:a16="http://schemas.microsoft.com/office/drawing/2014/main" id="{6A5CF27F-BA48-B21D-EFD1-709607F86585}"/>
              </a:ext>
            </a:extLst>
          </p:cNvPr>
          <p:cNvSpPr>
            <a:spLocks noGrp="1"/>
          </p:cNvSpPr>
          <p:nvPr>
            <p:ph idx="1"/>
          </p:nvPr>
        </p:nvSpPr>
        <p:spPr>
          <a:xfrm>
            <a:off x="802481" y="1433607"/>
            <a:ext cx="10587037" cy="4470400"/>
          </a:xfrm>
        </p:spPr>
        <p:txBody>
          <a:bodyPr vert="horz" lIns="91440" tIns="45720" rIns="91440" bIns="45720" rtlCol="0">
            <a:normAutofit/>
          </a:bodyPr>
          <a:lstStyle/>
          <a:p>
            <a:r>
              <a:rPr lang="en-US" sz="2400">
                <a:solidFill>
                  <a:schemeClr val="accent3"/>
                </a:solidFill>
                <a:latin typeface="Roboto"/>
                <a:ea typeface="Roboto"/>
                <a:cs typeface="Roboto"/>
              </a:rPr>
              <a:t>Key functions</a:t>
            </a:r>
            <a:endParaRPr lang="en-US" sz="2400">
              <a:solidFill>
                <a:schemeClr val="accent3"/>
              </a:solidFill>
              <a:cs typeface="Roboto"/>
            </a:endParaRPr>
          </a:p>
          <a:p>
            <a:pPr marL="342900" indent="-342900">
              <a:buFont typeface="Arial" panose="020B0604020202020204" pitchFamily="34" charset="0"/>
              <a:buChar char="•"/>
            </a:pPr>
            <a:r>
              <a:rPr lang="en-US" b="0">
                <a:latin typeface="Roboto"/>
                <a:ea typeface="Roboto"/>
                <a:cs typeface="Roboto"/>
              </a:rPr>
              <a:t>It establishes visibility across hardware, software, cloud resources and — where in scope — OT systems, identities and sensitive data stores.</a:t>
            </a:r>
          </a:p>
          <a:p>
            <a:pPr marL="342900" indent="-342900">
              <a:buFont typeface="Arial" panose="020B0604020202020204" pitchFamily="34" charset="0"/>
              <a:buChar char="•"/>
            </a:pPr>
            <a:r>
              <a:rPr lang="en-US" b="0">
                <a:latin typeface="Roboto"/>
                <a:ea typeface="Roboto"/>
                <a:cs typeface="Roboto"/>
              </a:rPr>
              <a:t>It exposes shadow IT, unauthorized services and unmanaged assets that may lack patching, monitoring or policy coverage.</a:t>
            </a:r>
          </a:p>
          <a:p>
            <a:pPr marL="342900" indent="-342900">
              <a:buFont typeface="Arial" panose="020B0604020202020204" pitchFamily="34" charset="0"/>
              <a:buChar char="•"/>
            </a:pPr>
            <a:r>
              <a:rPr lang="en-US" b="0">
                <a:latin typeface="Roboto"/>
                <a:ea typeface="Roboto"/>
                <a:cs typeface="Roboto"/>
              </a:rPr>
              <a:t>Asset context (ownership, criticality, exposure, configuration) enables risk-based remediation and more efficient security investment.</a:t>
            </a:r>
          </a:p>
          <a:p>
            <a:pPr marL="342900" indent="-342900">
              <a:buFont typeface="Arial" panose="020B0604020202020204" pitchFamily="34" charset="0"/>
              <a:buChar char="•"/>
            </a:pPr>
            <a:r>
              <a:rPr lang="en-US" b="0">
                <a:latin typeface="Roboto"/>
                <a:ea typeface="Roboto"/>
                <a:cs typeface="Roboto"/>
              </a:rPr>
              <a:t>A current inventory: </a:t>
            </a:r>
          </a:p>
          <a:p>
            <a:pPr marL="800100" lvl="1" indent="-342900">
              <a:buFont typeface="Arial" panose="020B0604020202020204" pitchFamily="34" charset="0"/>
              <a:buChar char="•"/>
            </a:pPr>
            <a:r>
              <a:rPr lang="en-US" sz="2000">
                <a:latin typeface="Roboto"/>
                <a:ea typeface="Roboto"/>
                <a:cs typeface="Roboto"/>
              </a:rPr>
              <a:t>Reduces</a:t>
            </a:r>
            <a:r>
              <a:rPr lang="en-US" sz="2000" b="0">
                <a:latin typeface="Roboto"/>
                <a:ea typeface="Roboto"/>
                <a:cs typeface="Roboto"/>
              </a:rPr>
              <a:t> attack surface, speeds incident scoping and </a:t>
            </a:r>
            <a:r>
              <a:rPr lang="en-US" sz="2000">
                <a:latin typeface="Roboto"/>
                <a:ea typeface="Roboto"/>
                <a:cs typeface="Roboto"/>
              </a:rPr>
              <a:t>recovery</a:t>
            </a:r>
            <a:endParaRPr lang="en-US" sz="2000">
              <a:cs typeface="Roboto"/>
            </a:endParaRPr>
          </a:p>
          <a:p>
            <a:pPr marL="800100" lvl="1" indent="-342900">
              <a:buFont typeface="Arial" panose="020B0604020202020204" pitchFamily="34" charset="0"/>
              <a:buChar char="•"/>
            </a:pPr>
            <a:r>
              <a:rPr lang="en-US" sz="2000">
                <a:latin typeface="Roboto"/>
                <a:ea typeface="Roboto"/>
                <a:cs typeface="Roboto"/>
              </a:rPr>
              <a:t>Underpins</a:t>
            </a:r>
            <a:r>
              <a:rPr lang="en-US" sz="2000" b="0">
                <a:latin typeface="Roboto"/>
                <a:ea typeface="Roboto"/>
                <a:cs typeface="Roboto"/>
              </a:rPr>
              <a:t> vulnerability management, </a:t>
            </a:r>
            <a:r>
              <a:rPr lang="en-US" sz="2000">
                <a:latin typeface="Roboto"/>
                <a:ea typeface="Roboto"/>
                <a:cs typeface="Roboto"/>
              </a:rPr>
              <a:t>zero</a:t>
            </a:r>
            <a:r>
              <a:rPr lang="en-US" sz="2000" b="0">
                <a:latin typeface="Roboto"/>
                <a:ea typeface="Roboto"/>
                <a:cs typeface="Roboto"/>
              </a:rPr>
              <a:t> </a:t>
            </a:r>
            <a:r>
              <a:rPr lang="en-US" sz="2000">
                <a:latin typeface="Roboto"/>
                <a:ea typeface="Roboto"/>
                <a:cs typeface="Roboto"/>
              </a:rPr>
              <a:t>trust</a:t>
            </a:r>
            <a:r>
              <a:rPr lang="en-US" sz="2000" b="0">
                <a:latin typeface="Roboto"/>
                <a:ea typeface="Roboto"/>
                <a:cs typeface="Roboto"/>
              </a:rPr>
              <a:t> and audit readiness</a:t>
            </a:r>
            <a:endParaRPr lang="en-US" sz="2000">
              <a:cs typeface="Roboto"/>
            </a:endParaRPr>
          </a:p>
          <a:p>
            <a:pPr lvl="1"/>
            <a:endParaRPr lang="en-US" sz="2000"/>
          </a:p>
        </p:txBody>
      </p:sp>
      <p:sp>
        <p:nvSpPr>
          <p:cNvPr id="2" name="Slide Number Placeholder 1">
            <a:extLst>
              <a:ext uri="{FF2B5EF4-FFF2-40B4-BE49-F238E27FC236}">
                <a16:creationId xmlns:a16="http://schemas.microsoft.com/office/drawing/2014/main" id="{E0D0A1A2-B8D1-E0F2-035D-AEBB4E15D69D}"/>
              </a:ext>
            </a:extLst>
          </p:cNvPr>
          <p:cNvSpPr>
            <a:spLocks noGrp="1"/>
          </p:cNvSpPr>
          <p:nvPr>
            <p:ph type="sldNum" sz="quarter" idx="12"/>
          </p:nvPr>
        </p:nvSpPr>
        <p:spPr/>
        <p:txBody>
          <a:bodyPr/>
          <a:lstStyle/>
          <a:p>
            <a:fld id="{B3F0CCF6-7F1D-1243-94FE-BC32E4D380E0}" type="slidenum">
              <a:rPr lang="en-US" smtClean="0"/>
              <a:t>72</a:t>
            </a:fld>
            <a:endParaRPr lang="en-US"/>
          </a:p>
        </p:txBody>
      </p:sp>
    </p:spTree>
    <p:extLst>
      <p:ext uri="{BB962C8B-B14F-4D97-AF65-F5344CB8AC3E}">
        <p14:creationId xmlns:p14="http://schemas.microsoft.com/office/powerpoint/2010/main" val="144817640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C5C4DA-B12C-63FD-B35D-A198DC95DA5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4810911-6605-0069-140D-C39B3CEF05F9}"/>
              </a:ext>
            </a:extLst>
          </p:cNvPr>
          <p:cNvSpPr>
            <a:spLocks noGrp="1"/>
          </p:cNvSpPr>
          <p:nvPr>
            <p:ph type="title"/>
          </p:nvPr>
        </p:nvSpPr>
        <p:spPr>
          <a:xfrm>
            <a:off x="670560" y="0"/>
            <a:ext cx="11521440" cy="1280160"/>
          </a:xfrm>
        </p:spPr>
        <p:txBody>
          <a:bodyPr anchor="b">
            <a:normAutofit/>
          </a:bodyPr>
          <a:lstStyle/>
          <a:p>
            <a:r>
              <a:rPr lang="en-US" err="1">
                <a:latin typeface="Roboto"/>
                <a:ea typeface="Roboto"/>
                <a:cs typeface="Roboto"/>
              </a:rPr>
              <a:t>Axonius</a:t>
            </a:r>
            <a:r>
              <a:rPr lang="en-US">
                <a:latin typeface="Roboto"/>
                <a:ea typeface="Roboto"/>
                <a:cs typeface="Roboto"/>
              </a:rPr>
              <a:t>: cybersecurity asset management platform </a:t>
            </a:r>
          </a:p>
        </p:txBody>
      </p:sp>
      <p:sp>
        <p:nvSpPr>
          <p:cNvPr id="3" name="Content Placeholder 2">
            <a:extLst>
              <a:ext uri="{FF2B5EF4-FFF2-40B4-BE49-F238E27FC236}">
                <a16:creationId xmlns:a16="http://schemas.microsoft.com/office/drawing/2014/main" id="{A74D2AF8-2128-6D0E-1B48-B1B043A4E226}"/>
              </a:ext>
            </a:extLst>
          </p:cNvPr>
          <p:cNvSpPr>
            <a:spLocks noGrp="1"/>
          </p:cNvSpPr>
          <p:nvPr>
            <p:ph idx="1"/>
          </p:nvPr>
        </p:nvSpPr>
        <p:spPr>
          <a:xfrm>
            <a:off x="829934" y="2666337"/>
            <a:ext cx="4360291" cy="1122527"/>
          </a:xfrm>
        </p:spPr>
        <p:txBody>
          <a:bodyPr vert="horz" lIns="91440" tIns="45720" rIns="91440" bIns="45720" rtlCol="0">
            <a:noAutofit/>
          </a:bodyPr>
          <a:lstStyle/>
          <a:p>
            <a:r>
              <a:rPr lang="en-US" sz="2200" b="0" err="1">
                <a:latin typeface="Roboto"/>
                <a:ea typeface="Roboto"/>
                <a:cs typeface="Roboto"/>
              </a:rPr>
              <a:t>Axonius</a:t>
            </a:r>
            <a:r>
              <a:rPr lang="en-US" sz="2200" b="0">
                <a:latin typeface="Roboto"/>
                <a:ea typeface="Roboto"/>
                <a:cs typeface="Roboto"/>
              </a:rPr>
              <a:t> provides cybersecurity asset management through adapter connections to existing systems </a:t>
            </a:r>
            <a:endParaRPr lang="en-US"/>
          </a:p>
        </p:txBody>
      </p:sp>
      <p:pic>
        <p:nvPicPr>
          <p:cNvPr id="16" name="Picture 15" descr="Axonius logo">
            <a:extLst>
              <a:ext uri="{FF2B5EF4-FFF2-40B4-BE49-F238E27FC236}">
                <a16:creationId xmlns:a16="http://schemas.microsoft.com/office/drawing/2014/main" id="{A61241FB-7540-5415-234E-FF0D32EA90BB}"/>
              </a:ext>
            </a:extLst>
          </p:cNvPr>
          <p:cNvPicPr>
            <a:picLocks noChangeAspect="1"/>
          </p:cNvPicPr>
          <p:nvPr/>
        </p:nvPicPr>
        <p:blipFill>
          <a:blip r:embed="rId2"/>
          <a:stretch>
            <a:fillRect/>
          </a:stretch>
        </p:blipFill>
        <p:spPr>
          <a:xfrm>
            <a:off x="6096000" y="1635868"/>
            <a:ext cx="4775200" cy="3183466"/>
          </a:xfrm>
          <a:prstGeom prst="rect">
            <a:avLst/>
          </a:prstGeom>
          <a:noFill/>
        </p:spPr>
      </p:pic>
      <p:sp>
        <p:nvSpPr>
          <p:cNvPr id="2" name="Slide Number Placeholder 1">
            <a:extLst>
              <a:ext uri="{FF2B5EF4-FFF2-40B4-BE49-F238E27FC236}">
                <a16:creationId xmlns:a16="http://schemas.microsoft.com/office/drawing/2014/main" id="{89D8350B-A3FB-561E-E7FD-C7D397E4E77C}"/>
              </a:ext>
            </a:extLst>
          </p:cNvPr>
          <p:cNvSpPr>
            <a:spLocks noGrp="1"/>
          </p:cNvSpPr>
          <p:nvPr>
            <p:ph type="sldNum" sz="quarter" idx="12"/>
          </p:nvPr>
        </p:nvSpPr>
        <p:spPr/>
        <p:txBody>
          <a:bodyPr/>
          <a:lstStyle/>
          <a:p>
            <a:fld id="{B3F0CCF6-7F1D-1243-94FE-BC32E4D380E0}" type="slidenum">
              <a:rPr lang="en-US" smtClean="0"/>
              <a:t>73</a:t>
            </a:fld>
            <a:endParaRPr lang="en-US"/>
          </a:p>
        </p:txBody>
      </p:sp>
    </p:spTree>
    <p:extLst>
      <p:ext uri="{BB962C8B-B14F-4D97-AF65-F5344CB8AC3E}">
        <p14:creationId xmlns:p14="http://schemas.microsoft.com/office/powerpoint/2010/main" val="358704086"/>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67F7CE6-13E1-39A9-30C0-4C361E402B68}"/>
              </a:ext>
            </a:extLst>
          </p:cNvPr>
          <p:cNvSpPr>
            <a:spLocks noGrp="1"/>
          </p:cNvSpPr>
          <p:nvPr>
            <p:ph type="title"/>
          </p:nvPr>
        </p:nvSpPr>
        <p:spPr>
          <a:xfrm>
            <a:off x="670560" y="0"/>
            <a:ext cx="11521440" cy="1280160"/>
          </a:xfrm>
        </p:spPr>
        <p:txBody>
          <a:bodyPr anchor="b"/>
          <a:lstStyle/>
          <a:p>
            <a:r>
              <a:rPr lang="en-US">
                <a:latin typeface="Roboto"/>
                <a:ea typeface="Roboto"/>
                <a:cs typeface="Roboto"/>
              </a:rPr>
              <a:t>What is an </a:t>
            </a:r>
            <a:r>
              <a:rPr lang="en-US" err="1">
                <a:latin typeface="Roboto"/>
                <a:ea typeface="Roboto"/>
                <a:cs typeface="Roboto"/>
              </a:rPr>
              <a:t>Axonius</a:t>
            </a:r>
            <a:r>
              <a:rPr lang="en-US">
                <a:latin typeface="Roboto"/>
                <a:ea typeface="Roboto"/>
                <a:cs typeface="Roboto"/>
              </a:rPr>
              <a:t> adapter?</a:t>
            </a:r>
          </a:p>
        </p:txBody>
      </p:sp>
      <p:sp>
        <p:nvSpPr>
          <p:cNvPr id="3" name="Content Placeholder 2">
            <a:extLst>
              <a:ext uri="{FF2B5EF4-FFF2-40B4-BE49-F238E27FC236}">
                <a16:creationId xmlns:a16="http://schemas.microsoft.com/office/drawing/2014/main" id="{3517753B-AED7-2835-8350-C094A3B793E6}"/>
              </a:ext>
            </a:extLst>
          </p:cNvPr>
          <p:cNvSpPr>
            <a:spLocks noGrp="1"/>
          </p:cNvSpPr>
          <p:nvPr>
            <p:ph idx="1"/>
          </p:nvPr>
        </p:nvSpPr>
        <p:spPr>
          <a:xfrm>
            <a:off x="790576" y="1468023"/>
            <a:ext cx="10610848" cy="4470401"/>
          </a:xfrm>
        </p:spPr>
        <p:txBody>
          <a:bodyPr vert="horz" lIns="91440" tIns="45720" rIns="91440" bIns="45720" rtlCol="0">
            <a:noAutofit/>
          </a:bodyPr>
          <a:lstStyle/>
          <a:p>
            <a:pPr marL="342900" indent="-342900">
              <a:buFont typeface="Arial" panose="020B0604020202020204" pitchFamily="34" charset="0"/>
              <a:buChar char="•"/>
            </a:pPr>
            <a:r>
              <a:rPr lang="en-US" b="0">
                <a:latin typeface="Roboto"/>
                <a:ea typeface="Roboto"/>
                <a:cs typeface="Roboto"/>
              </a:rPr>
              <a:t>Axonius adapters are not another agent!</a:t>
            </a:r>
          </a:p>
          <a:p>
            <a:pPr marL="342900" indent="-342900">
              <a:buFont typeface="Arial" panose="020B0604020202020204" pitchFamily="34" charset="0"/>
              <a:buChar char="•"/>
            </a:pPr>
            <a:r>
              <a:rPr lang="en-US" b="0">
                <a:latin typeface="Roboto"/>
                <a:ea typeface="Roboto"/>
                <a:cs typeface="Roboto"/>
              </a:rPr>
              <a:t>An </a:t>
            </a:r>
            <a:r>
              <a:rPr lang="en-US" b="0" err="1">
                <a:latin typeface="Roboto"/>
                <a:ea typeface="Roboto"/>
                <a:cs typeface="Roboto"/>
              </a:rPr>
              <a:t>Axonius</a:t>
            </a:r>
            <a:r>
              <a:rPr lang="en-US" b="0">
                <a:latin typeface="Roboto"/>
                <a:ea typeface="Roboto"/>
                <a:cs typeface="Roboto"/>
              </a:rPr>
              <a:t> adapter is an API integration that the </a:t>
            </a:r>
            <a:r>
              <a:rPr lang="en-US" b="0" err="1">
                <a:latin typeface="Roboto"/>
                <a:ea typeface="Roboto"/>
                <a:cs typeface="Roboto"/>
              </a:rPr>
              <a:t>Axonius</a:t>
            </a:r>
            <a:r>
              <a:rPr lang="en-US" b="0">
                <a:latin typeface="Roboto"/>
                <a:ea typeface="Roboto"/>
                <a:cs typeface="Roboto"/>
              </a:rPr>
              <a:t> platform can use to fetch important information about devices and users from tools that are already in the COV environment </a:t>
            </a:r>
          </a:p>
          <a:p>
            <a:pPr marL="342900" indent="-342900">
              <a:buFont typeface="Arial" panose="020B0604020202020204" pitchFamily="34" charset="0"/>
              <a:buChar char="•"/>
            </a:pPr>
            <a:r>
              <a:rPr lang="en-US" b="0">
                <a:latin typeface="Roboto"/>
                <a:ea typeface="Roboto"/>
                <a:cs typeface="Roboto"/>
              </a:rPr>
              <a:t> Adapters can pull:</a:t>
            </a:r>
          </a:p>
          <a:p>
            <a:pPr marL="800100" lvl="1" indent="-342900">
              <a:buFont typeface="Arial" panose="020B0604020202020204" pitchFamily="34" charset="0"/>
              <a:buChar char="•"/>
            </a:pPr>
            <a:r>
              <a:rPr lang="en-US" sz="2000">
                <a:latin typeface="Roboto"/>
                <a:ea typeface="Roboto"/>
                <a:cs typeface="Roboto"/>
              </a:rPr>
              <a:t>Device serial number </a:t>
            </a:r>
          </a:p>
          <a:p>
            <a:pPr marL="800100" lvl="1" indent="-342900">
              <a:buFont typeface="Arial" panose="020B0604020202020204" pitchFamily="34" charset="0"/>
              <a:buChar char="•"/>
            </a:pPr>
            <a:r>
              <a:rPr lang="en-US" sz="2000">
                <a:latin typeface="Roboto"/>
                <a:ea typeface="Roboto"/>
                <a:cs typeface="Roboto"/>
              </a:rPr>
              <a:t>Installed software </a:t>
            </a:r>
          </a:p>
          <a:p>
            <a:pPr marL="800100" lvl="1" indent="-342900">
              <a:buFont typeface="Arial" panose="020B0604020202020204" pitchFamily="34" charset="0"/>
              <a:buChar char="•"/>
            </a:pPr>
            <a:r>
              <a:rPr lang="en-US" sz="2000">
                <a:latin typeface="Roboto"/>
                <a:ea typeface="Roboto"/>
                <a:cs typeface="Roboto"/>
              </a:rPr>
              <a:t>Configuration Management Database data </a:t>
            </a:r>
          </a:p>
          <a:p>
            <a:pPr marL="800100" lvl="1" indent="-342900">
              <a:buFont typeface="Arial" panose="020B0604020202020204" pitchFamily="34" charset="0"/>
              <a:buChar char="•"/>
            </a:pPr>
            <a:r>
              <a:rPr lang="en-US" sz="2000">
                <a:latin typeface="Roboto"/>
                <a:ea typeface="Roboto"/>
                <a:cs typeface="Roboto"/>
              </a:rPr>
              <a:t>Device owner</a:t>
            </a:r>
          </a:p>
          <a:p>
            <a:pPr marL="800100" lvl="1" indent="-342900">
              <a:buFont typeface="Arial" panose="020B0604020202020204" pitchFamily="34" charset="0"/>
              <a:buChar char="•"/>
            </a:pPr>
            <a:r>
              <a:rPr lang="en-US" sz="2000">
                <a:latin typeface="Roboto"/>
                <a:ea typeface="Roboto"/>
                <a:cs typeface="Roboto"/>
              </a:rPr>
              <a:t>And more! </a:t>
            </a:r>
          </a:p>
          <a:p>
            <a:pPr marL="342900" indent="-342900">
              <a:buFont typeface="Arial" panose="020B0604020202020204" pitchFamily="34" charset="0"/>
              <a:buChar char="•"/>
            </a:pPr>
            <a:r>
              <a:rPr lang="en-US" b="0">
                <a:latin typeface="Roboto"/>
                <a:ea typeface="Roboto"/>
                <a:cs typeface="Roboto"/>
              </a:rPr>
              <a:t>There is no limit to the number of adapters that can be connected </a:t>
            </a:r>
          </a:p>
        </p:txBody>
      </p:sp>
      <p:sp>
        <p:nvSpPr>
          <p:cNvPr id="2" name="Slide Number Placeholder 1">
            <a:extLst>
              <a:ext uri="{FF2B5EF4-FFF2-40B4-BE49-F238E27FC236}">
                <a16:creationId xmlns:a16="http://schemas.microsoft.com/office/drawing/2014/main" id="{EF61D39B-D93B-E395-DC5F-BBA690033203}"/>
              </a:ext>
            </a:extLst>
          </p:cNvPr>
          <p:cNvSpPr>
            <a:spLocks noGrp="1"/>
          </p:cNvSpPr>
          <p:nvPr>
            <p:ph type="sldNum" sz="quarter" idx="12"/>
          </p:nvPr>
        </p:nvSpPr>
        <p:spPr/>
        <p:txBody>
          <a:bodyPr/>
          <a:lstStyle/>
          <a:p>
            <a:fld id="{B3F0CCF6-7F1D-1243-94FE-BC32E4D380E0}" type="slidenum">
              <a:rPr lang="en-US" smtClean="0"/>
              <a:t>74</a:t>
            </a:fld>
            <a:endParaRPr lang="en-US"/>
          </a:p>
        </p:txBody>
      </p:sp>
    </p:spTree>
    <p:extLst>
      <p:ext uri="{BB962C8B-B14F-4D97-AF65-F5344CB8AC3E}">
        <p14:creationId xmlns:p14="http://schemas.microsoft.com/office/powerpoint/2010/main" val="4087095088"/>
      </p:ext>
    </p:extLst>
  </p:cSld>
  <p:clrMapOvr>
    <a:masterClrMapping/>
  </p:clrMapOvr>
  <p:extLst>
    <p:ext uri="{6950BFC3-D8DA-4A85-94F7-54DA5524770B}">
      <p188:commentRel xmlns:p188="http://schemas.microsoft.com/office/powerpoint/2018/8/main" r:id="rId2"/>
    </p:ext>
  </p:extLs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3613460-3AF8-62D4-E5DB-72F687A4685D}"/>
              </a:ext>
            </a:extLst>
          </p:cNvPr>
          <p:cNvSpPr>
            <a:spLocks noGrp="1"/>
          </p:cNvSpPr>
          <p:nvPr>
            <p:ph type="title"/>
          </p:nvPr>
        </p:nvSpPr>
        <p:spPr>
          <a:xfrm>
            <a:off x="670560" y="0"/>
            <a:ext cx="11521440" cy="1280160"/>
          </a:xfrm>
        </p:spPr>
        <p:txBody>
          <a:bodyPr anchor="b"/>
          <a:lstStyle/>
          <a:p>
            <a:r>
              <a:rPr lang="en-US">
                <a:latin typeface="Roboto"/>
                <a:ea typeface="Roboto"/>
                <a:cs typeface="Roboto"/>
              </a:rPr>
              <a:t>What is connected today? </a:t>
            </a:r>
          </a:p>
        </p:txBody>
      </p:sp>
      <p:pic>
        <p:nvPicPr>
          <p:cNvPr id="4" name="Picture 3" descr="Crowdstrike logo">
            <a:extLst>
              <a:ext uri="{FF2B5EF4-FFF2-40B4-BE49-F238E27FC236}">
                <a16:creationId xmlns:a16="http://schemas.microsoft.com/office/drawing/2014/main" id="{1B7BA458-8726-7F24-83BA-8512CA3F5953}"/>
              </a:ext>
            </a:extLst>
          </p:cNvPr>
          <p:cNvPicPr>
            <a:picLocks noChangeAspect="1"/>
          </p:cNvPicPr>
          <p:nvPr/>
        </p:nvPicPr>
        <p:blipFill>
          <a:blip r:embed="rId2"/>
          <a:stretch>
            <a:fillRect/>
          </a:stretch>
        </p:blipFill>
        <p:spPr>
          <a:xfrm>
            <a:off x="985540" y="1645813"/>
            <a:ext cx="3251200" cy="1701800"/>
          </a:xfrm>
          <a:prstGeom prst="rect">
            <a:avLst/>
          </a:prstGeom>
        </p:spPr>
      </p:pic>
      <p:pic>
        <p:nvPicPr>
          <p:cNvPr id="7" name="Picture 6" descr="Microsoft Active Directory logo">
            <a:extLst>
              <a:ext uri="{FF2B5EF4-FFF2-40B4-BE49-F238E27FC236}">
                <a16:creationId xmlns:a16="http://schemas.microsoft.com/office/drawing/2014/main" id="{2C9DAD67-1EB9-55ED-B5B3-18919CA07C1D}"/>
              </a:ext>
            </a:extLst>
          </p:cNvPr>
          <p:cNvPicPr>
            <a:picLocks noChangeAspect="1"/>
          </p:cNvPicPr>
          <p:nvPr/>
        </p:nvPicPr>
        <p:blipFill>
          <a:blip r:embed="rId3"/>
          <a:stretch>
            <a:fillRect/>
          </a:stretch>
        </p:blipFill>
        <p:spPr>
          <a:xfrm>
            <a:off x="4691272" y="1928648"/>
            <a:ext cx="3295416" cy="1500352"/>
          </a:xfrm>
          <a:prstGeom prst="rect">
            <a:avLst/>
          </a:prstGeom>
        </p:spPr>
      </p:pic>
      <p:pic>
        <p:nvPicPr>
          <p:cNvPr id="5" name="Picture 4" descr="ServiceNow logo">
            <a:extLst>
              <a:ext uri="{FF2B5EF4-FFF2-40B4-BE49-F238E27FC236}">
                <a16:creationId xmlns:a16="http://schemas.microsoft.com/office/drawing/2014/main" id="{716848FE-D58E-3BA5-FB07-AEA9C1D39AFF}"/>
              </a:ext>
            </a:extLst>
          </p:cNvPr>
          <p:cNvPicPr>
            <a:picLocks noChangeAspect="1"/>
          </p:cNvPicPr>
          <p:nvPr/>
        </p:nvPicPr>
        <p:blipFill>
          <a:blip r:embed="rId4"/>
          <a:stretch>
            <a:fillRect/>
          </a:stretch>
        </p:blipFill>
        <p:spPr>
          <a:xfrm>
            <a:off x="8895752" y="2202574"/>
            <a:ext cx="1828800" cy="952500"/>
          </a:xfrm>
          <a:prstGeom prst="rect">
            <a:avLst/>
          </a:prstGeom>
        </p:spPr>
      </p:pic>
      <p:pic>
        <p:nvPicPr>
          <p:cNvPr id="9" name="Picture 8" descr="Nucleus logo">
            <a:extLst>
              <a:ext uri="{FF2B5EF4-FFF2-40B4-BE49-F238E27FC236}">
                <a16:creationId xmlns:a16="http://schemas.microsoft.com/office/drawing/2014/main" id="{406F7602-8E7F-5E66-9CEF-03C501E95FB5}"/>
              </a:ext>
            </a:extLst>
          </p:cNvPr>
          <p:cNvPicPr>
            <a:picLocks noChangeAspect="1"/>
          </p:cNvPicPr>
          <p:nvPr/>
        </p:nvPicPr>
        <p:blipFill>
          <a:blip r:embed="rId5"/>
          <a:stretch>
            <a:fillRect/>
          </a:stretch>
        </p:blipFill>
        <p:spPr>
          <a:xfrm>
            <a:off x="1174862" y="3252633"/>
            <a:ext cx="2467032" cy="2467032"/>
          </a:xfrm>
          <a:prstGeom prst="rect">
            <a:avLst/>
          </a:prstGeom>
        </p:spPr>
      </p:pic>
      <p:pic>
        <p:nvPicPr>
          <p:cNvPr id="6" name="Picture 5" descr="Tenable Cloud Security logo">
            <a:extLst>
              <a:ext uri="{FF2B5EF4-FFF2-40B4-BE49-F238E27FC236}">
                <a16:creationId xmlns:a16="http://schemas.microsoft.com/office/drawing/2014/main" id="{FD4DA46B-7ACB-8C38-5157-BC5D1CE8039C}"/>
              </a:ext>
            </a:extLst>
          </p:cNvPr>
          <p:cNvPicPr>
            <a:picLocks noChangeAspect="1"/>
          </p:cNvPicPr>
          <p:nvPr/>
        </p:nvPicPr>
        <p:blipFill>
          <a:blip r:embed="rId6"/>
          <a:stretch>
            <a:fillRect/>
          </a:stretch>
        </p:blipFill>
        <p:spPr>
          <a:xfrm>
            <a:off x="4691272" y="3831555"/>
            <a:ext cx="2837249" cy="1309188"/>
          </a:xfrm>
          <a:prstGeom prst="rect">
            <a:avLst/>
          </a:prstGeom>
        </p:spPr>
      </p:pic>
      <p:sp>
        <p:nvSpPr>
          <p:cNvPr id="8" name="TextBox 7">
            <a:extLst>
              <a:ext uri="{FF2B5EF4-FFF2-40B4-BE49-F238E27FC236}">
                <a16:creationId xmlns:a16="http://schemas.microsoft.com/office/drawing/2014/main" id="{9B7B54D5-926A-D1C2-6E1A-5B076B0E7595}"/>
              </a:ext>
            </a:extLst>
          </p:cNvPr>
          <p:cNvSpPr txBox="1"/>
          <p:nvPr/>
        </p:nvSpPr>
        <p:spPr>
          <a:xfrm>
            <a:off x="8895752" y="4071688"/>
            <a:ext cx="1858073" cy="523220"/>
          </a:xfrm>
          <a:prstGeom prst="rect">
            <a:avLst/>
          </a:prstGeom>
          <a:noFill/>
        </p:spPr>
        <p:txBody>
          <a:bodyPr wrap="non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srgbClr val="414041"/>
                </a:solidFill>
                <a:effectLst/>
                <a:uLnTx/>
                <a:uFillTx/>
                <a:latin typeface="Aptos" panose="02110004020202020204"/>
                <a:ea typeface="+mn-ea"/>
                <a:cs typeface="+mn-cs"/>
              </a:rPr>
              <a:t>And </a:t>
            </a:r>
            <a:r>
              <a:rPr lang="en-US" sz="2800">
                <a:solidFill>
                  <a:srgbClr val="414041"/>
                </a:solidFill>
                <a:latin typeface="Aptos" panose="02110004020202020204"/>
              </a:rPr>
              <a:t>more</a:t>
            </a:r>
            <a:r>
              <a:rPr kumimoji="0" lang="en-US" sz="2800" b="0" i="0" u="none" strike="noStrike" kern="1200" cap="none" spc="0" normalizeH="0" baseline="0" noProof="0">
                <a:ln>
                  <a:noFill/>
                </a:ln>
                <a:solidFill>
                  <a:srgbClr val="414041"/>
                </a:solidFill>
                <a:effectLst/>
                <a:uLnTx/>
                <a:uFillTx/>
                <a:latin typeface="Aptos" panose="02110004020202020204"/>
                <a:ea typeface="+mn-ea"/>
                <a:cs typeface="+mn-cs"/>
              </a:rPr>
              <a:t>! </a:t>
            </a:r>
          </a:p>
        </p:txBody>
      </p:sp>
      <p:sp>
        <p:nvSpPr>
          <p:cNvPr id="2" name="Slide Number Placeholder 1">
            <a:extLst>
              <a:ext uri="{FF2B5EF4-FFF2-40B4-BE49-F238E27FC236}">
                <a16:creationId xmlns:a16="http://schemas.microsoft.com/office/drawing/2014/main" id="{E4D44247-C459-92D9-766E-FF7F17E6E956}"/>
              </a:ext>
            </a:extLst>
          </p:cNvPr>
          <p:cNvSpPr>
            <a:spLocks noGrp="1"/>
          </p:cNvSpPr>
          <p:nvPr>
            <p:ph type="sldNum" sz="quarter" idx="12"/>
          </p:nvPr>
        </p:nvSpPr>
        <p:spPr/>
        <p:txBody>
          <a:bodyPr/>
          <a:lstStyle/>
          <a:p>
            <a:fld id="{6B97C263-5987-A441-9674-73EB487B97FF}" type="slidenum">
              <a:rPr lang="en-US" smtClean="0"/>
              <a:pPr/>
              <a:t>75</a:t>
            </a:fld>
            <a:endParaRPr lang="en-US"/>
          </a:p>
        </p:txBody>
      </p:sp>
    </p:spTree>
    <p:extLst>
      <p:ext uri="{BB962C8B-B14F-4D97-AF65-F5344CB8AC3E}">
        <p14:creationId xmlns:p14="http://schemas.microsoft.com/office/powerpoint/2010/main" val="250310442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AB184C-A936-E984-A8FC-8E0D0939BE4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378B62C-FA43-2F86-CEDA-F01ED7EAE34A}"/>
              </a:ext>
            </a:extLst>
          </p:cNvPr>
          <p:cNvSpPr>
            <a:spLocks noGrp="1"/>
          </p:cNvSpPr>
          <p:nvPr>
            <p:ph type="title"/>
          </p:nvPr>
        </p:nvSpPr>
        <p:spPr>
          <a:xfrm>
            <a:off x="670560" y="0"/>
            <a:ext cx="11521440" cy="1280160"/>
          </a:xfrm>
        </p:spPr>
        <p:txBody>
          <a:bodyPr anchor="b"/>
          <a:lstStyle/>
          <a:p>
            <a:r>
              <a:rPr lang="en-US">
                <a:latin typeface="Roboto"/>
                <a:ea typeface="Roboto"/>
                <a:cs typeface="Roboto"/>
              </a:rPr>
              <a:t>How is data separated? </a:t>
            </a:r>
          </a:p>
        </p:txBody>
      </p:sp>
      <p:sp>
        <p:nvSpPr>
          <p:cNvPr id="3" name="Content Placeholder 2">
            <a:extLst>
              <a:ext uri="{FF2B5EF4-FFF2-40B4-BE49-F238E27FC236}">
                <a16:creationId xmlns:a16="http://schemas.microsoft.com/office/drawing/2014/main" id="{50A9DDE4-81FB-BB94-5D0A-7C4ABB9F6999}"/>
              </a:ext>
            </a:extLst>
          </p:cNvPr>
          <p:cNvSpPr>
            <a:spLocks noGrp="1"/>
          </p:cNvSpPr>
          <p:nvPr>
            <p:ph idx="1"/>
          </p:nvPr>
        </p:nvSpPr>
        <p:spPr>
          <a:xfrm>
            <a:off x="838200" y="1484431"/>
            <a:ext cx="10515599" cy="4351338"/>
          </a:xfrm>
        </p:spPr>
        <p:txBody>
          <a:bodyPr vert="horz" lIns="91440" tIns="45720" rIns="91440" bIns="45720" rtlCol="0">
            <a:noAutofit/>
          </a:bodyPr>
          <a:lstStyle/>
          <a:p>
            <a:pPr marL="342900" indent="-342900">
              <a:buFont typeface="Arial" panose="020B0604020202020204" pitchFamily="34" charset="0"/>
              <a:buChar char="•"/>
            </a:pPr>
            <a:r>
              <a:rPr lang="en-US" b="0">
                <a:latin typeface="Roboto"/>
                <a:ea typeface="Roboto"/>
                <a:cs typeface="Roboto"/>
              </a:rPr>
              <a:t>Agencies are only allowed to see agency data</a:t>
            </a:r>
          </a:p>
          <a:p>
            <a:pPr marL="342900" indent="-342900">
              <a:buFont typeface="Arial" panose="020B0604020202020204" pitchFamily="34" charset="0"/>
              <a:buChar char="•"/>
            </a:pPr>
            <a:r>
              <a:rPr lang="en-US" b="0">
                <a:latin typeface="Roboto"/>
                <a:ea typeface="Roboto"/>
                <a:cs typeface="Roboto"/>
              </a:rPr>
              <a:t>Data is separated by a key field </a:t>
            </a:r>
          </a:p>
          <a:p>
            <a:pPr marL="800100" lvl="1" indent="-342900">
              <a:buFont typeface="Arial" panose="020B0604020202020204" pitchFamily="34" charset="0"/>
              <a:buChar char="•"/>
            </a:pPr>
            <a:r>
              <a:rPr lang="en-US" sz="2000">
                <a:latin typeface="Roboto"/>
                <a:ea typeface="Roboto"/>
                <a:cs typeface="Roboto"/>
              </a:rPr>
              <a:t>We are currently basing this on the "assigned to company" field from CMDB</a:t>
            </a:r>
          </a:p>
          <a:p>
            <a:endParaRPr lang="en-US"/>
          </a:p>
        </p:txBody>
      </p:sp>
      <p:sp>
        <p:nvSpPr>
          <p:cNvPr id="2" name="Slide Number Placeholder 1">
            <a:extLst>
              <a:ext uri="{FF2B5EF4-FFF2-40B4-BE49-F238E27FC236}">
                <a16:creationId xmlns:a16="http://schemas.microsoft.com/office/drawing/2014/main" id="{C4672977-D354-3246-2324-5AE0F1476B19}"/>
              </a:ext>
            </a:extLst>
          </p:cNvPr>
          <p:cNvSpPr>
            <a:spLocks noGrp="1"/>
          </p:cNvSpPr>
          <p:nvPr>
            <p:ph type="sldNum" sz="quarter" idx="12"/>
          </p:nvPr>
        </p:nvSpPr>
        <p:spPr/>
        <p:txBody>
          <a:bodyPr/>
          <a:lstStyle/>
          <a:p>
            <a:fld id="{B3F0CCF6-7F1D-1243-94FE-BC32E4D380E0}" type="slidenum">
              <a:rPr lang="en-US" smtClean="0"/>
              <a:t>76</a:t>
            </a:fld>
            <a:endParaRPr lang="en-US"/>
          </a:p>
        </p:txBody>
      </p:sp>
    </p:spTree>
    <p:extLst>
      <p:ext uri="{BB962C8B-B14F-4D97-AF65-F5344CB8AC3E}">
        <p14:creationId xmlns:p14="http://schemas.microsoft.com/office/powerpoint/2010/main" val="37706230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C4E6CCB-8212-E0F2-DAAB-90C48033F08B}"/>
              </a:ext>
            </a:extLst>
          </p:cNvPr>
          <p:cNvSpPr>
            <a:spLocks noGrp="1"/>
          </p:cNvSpPr>
          <p:nvPr>
            <p:ph type="title"/>
          </p:nvPr>
        </p:nvSpPr>
        <p:spPr>
          <a:xfrm>
            <a:off x="670560" y="0"/>
            <a:ext cx="11521440" cy="1280160"/>
          </a:xfrm>
        </p:spPr>
        <p:txBody>
          <a:bodyPr anchor="b"/>
          <a:lstStyle/>
          <a:p>
            <a:r>
              <a:rPr lang="en-US">
                <a:latin typeface="Roboto"/>
                <a:ea typeface="Roboto"/>
                <a:cs typeface="Roboto"/>
              </a:rPr>
              <a:t>Query wizard: no-code search across every adapter </a:t>
            </a:r>
          </a:p>
        </p:txBody>
      </p:sp>
      <p:sp>
        <p:nvSpPr>
          <p:cNvPr id="2" name="Content Placeholder 1">
            <a:extLst>
              <a:ext uri="{FF2B5EF4-FFF2-40B4-BE49-F238E27FC236}">
                <a16:creationId xmlns:a16="http://schemas.microsoft.com/office/drawing/2014/main" id="{F9B6CEC4-3BE0-DB68-346D-5B2B32D3871B}"/>
              </a:ext>
            </a:extLst>
          </p:cNvPr>
          <p:cNvSpPr>
            <a:spLocks noGrp="1"/>
          </p:cNvSpPr>
          <p:nvPr>
            <p:ph idx="1"/>
          </p:nvPr>
        </p:nvSpPr>
        <p:spPr>
          <a:xfrm>
            <a:off x="838200" y="1492667"/>
            <a:ext cx="10515599" cy="4351338"/>
          </a:xfrm>
        </p:spPr>
        <p:txBody>
          <a:bodyPr vert="horz" lIns="91440" tIns="45720" rIns="91440" bIns="45720" rtlCol="0">
            <a:noAutofit/>
          </a:bodyPr>
          <a:lstStyle/>
          <a:p>
            <a:pPr marL="342900" indent="-342900">
              <a:buFont typeface="Arial" panose="020B0604020202020204" pitchFamily="34" charset="0"/>
              <a:buChar char="•"/>
            </a:pPr>
            <a:r>
              <a:rPr lang="en-US" b="0">
                <a:latin typeface="Roboto"/>
                <a:ea typeface="Roboto"/>
                <a:cs typeface="Roboto"/>
              </a:rPr>
              <a:t>What it is: a visual, no-code query builder</a:t>
            </a:r>
            <a:endParaRPr lang="en-US">
              <a:cs typeface="Roboto"/>
            </a:endParaRPr>
          </a:p>
          <a:p>
            <a:pPr marL="800100" lvl="1" indent="-342900">
              <a:buFont typeface="Arial" panose="020B0604020202020204" pitchFamily="34" charset="0"/>
              <a:buChar char="•"/>
            </a:pPr>
            <a:r>
              <a:rPr lang="en-US" sz="2000" b="0">
                <a:latin typeface="Roboto"/>
                <a:ea typeface="Roboto"/>
                <a:cs typeface="Roboto"/>
              </a:rPr>
              <a:t>You pick fields from any connected adapter and combine </a:t>
            </a:r>
            <a:r>
              <a:rPr lang="en-US" sz="2000">
                <a:latin typeface="Roboto"/>
                <a:ea typeface="Roboto"/>
                <a:cs typeface="Roboto"/>
              </a:rPr>
              <a:t>them</a:t>
            </a:r>
            <a:endParaRPr lang="en-US" sz="2000">
              <a:cs typeface="Roboto"/>
            </a:endParaRPr>
          </a:p>
          <a:p>
            <a:pPr marL="800100" lvl="1" indent="-342900">
              <a:buFont typeface="Arial" panose="020B0604020202020204" pitchFamily="34" charset="0"/>
              <a:buChar char="•"/>
            </a:pPr>
            <a:r>
              <a:rPr lang="en-US" sz="2000">
                <a:latin typeface="Roboto"/>
                <a:ea typeface="Roboto"/>
                <a:cs typeface="Roboto"/>
              </a:rPr>
              <a:t>no</a:t>
            </a:r>
            <a:r>
              <a:rPr lang="en-US" sz="2000" b="0">
                <a:latin typeface="Roboto"/>
                <a:ea typeface="Roboto"/>
                <a:cs typeface="Roboto"/>
              </a:rPr>
              <a:t> scripting required</a:t>
            </a:r>
            <a:endParaRPr lang="en-US" sz="2000">
              <a:cs typeface="Roboto"/>
            </a:endParaRPr>
          </a:p>
          <a:p>
            <a:pPr marL="342900" lvl="0" indent="-342900">
              <a:buFont typeface="Arial" panose="020B0604020202020204" pitchFamily="34" charset="0"/>
              <a:buChar char="•"/>
            </a:pPr>
            <a:r>
              <a:rPr lang="en-US" b="0">
                <a:latin typeface="Roboto"/>
                <a:ea typeface="Roboto"/>
                <a:cs typeface="Roboto"/>
              </a:rPr>
              <a:t>Boolean logic model, stated plainly:</a:t>
            </a:r>
          </a:p>
          <a:p>
            <a:pPr marL="800100" lvl="1" indent="-342900">
              <a:buFont typeface="Arial" panose="020B0604020202020204" pitchFamily="34" charset="0"/>
              <a:buChar char="•"/>
            </a:pPr>
            <a:r>
              <a:rPr lang="en-US" sz="2000">
                <a:latin typeface="Roboto"/>
                <a:ea typeface="Roboto"/>
                <a:cs typeface="Roboto"/>
              </a:rPr>
              <a:t>AND — narrow results (must match all conditions)</a:t>
            </a:r>
          </a:p>
          <a:p>
            <a:pPr marL="800100" lvl="1" indent="-342900">
              <a:buFont typeface="Arial" panose="020B0604020202020204" pitchFamily="34" charset="0"/>
              <a:buChar char="•"/>
            </a:pPr>
            <a:r>
              <a:rPr lang="en-US" sz="2000">
                <a:latin typeface="Roboto"/>
                <a:ea typeface="Roboto"/>
                <a:cs typeface="Roboto"/>
              </a:rPr>
              <a:t>OR — broaden results (match any condition)</a:t>
            </a:r>
          </a:p>
          <a:p>
            <a:pPr marL="800100" lvl="1" indent="-342900">
              <a:buFont typeface="Arial" panose="020B0604020202020204" pitchFamily="34" charset="0"/>
              <a:buChar char="•"/>
            </a:pPr>
            <a:r>
              <a:rPr lang="en-US" sz="2000">
                <a:latin typeface="Roboto"/>
                <a:ea typeface="Roboto"/>
                <a:cs typeface="Roboto"/>
              </a:rPr>
              <a:t>NOT — exclude a condition (this is the one that finds </a:t>
            </a:r>
            <a:r>
              <a:rPr lang="en-US" sz="2000" i="1">
                <a:latin typeface="Roboto"/>
                <a:ea typeface="Roboto"/>
                <a:cs typeface="Roboto"/>
              </a:rPr>
              <a:t>gaps</a:t>
            </a:r>
            <a:r>
              <a:rPr lang="en-US" sz="2000">
                <a:latin typeface="Roboto"/>
                <a:ea typeface="Roboto"/>
                <a:cs typeface="Roboto"/>
              </a:rPr>
              <a:t>, and gaps are where most findings live)</a:t>
            </a:r>
          </a:p>
          <a:p>
            <a:pPr marL="342900" lvl="0" indent="-342900">
              <a:buFont typeface="Arial" panose="020B0604020202020204" pitchFamily="34" charset="0"/>
              <a:buChar char="•"/>
            </a:pPr>
            <a:r>
              <a:rPr lang="en-US" b="0">
                <a:latin typeface="Roboto"/>
                <a:ea typeface="Roboto"/>
                <a:cs typeface="Roboto"/>
              </a:rPr>
              <a:t>Conditions can be nested/grouped, and conditions can pull from different adapters in the same single query</a:t>
            </a:r>
          </a:p>
          <a:p>
            <a:pPr marL="342900" lvl="0" indent="-342900">
              <a:buFont typeface="Arial" panose="020B0604020202020204" pitchFamily="34" charset="0"/>
              <a:buChar char="•"/>
            </a:pPr>
            <a:r>
              <a:rPr lang="en-US" b="0">
                <a:latin typeface="Roboto"/>
                <a:ea typeface="Roboto"/>
                <a:cs typeface="Roboto"/>
              </a:rPr>
              <a:t>Queries can be saved for quick reference later or be used to build dashboards </a:t>
            </a:r>
          </a:p>
        </p:txBody>
      </p:sp>
      <p:sp>
        <p:nvSpPr>
          <p:cNvPr id="4" name="Slide Number Placeholder 3">
            <a:extLst>
              <a:ext uri="{FF2B5EF4-FFF2-40B4-BE49-F238E27FC236}">
                <a16:creationId xmlns:a16="http://schemas.microsoft.com/office/drawing/2014/main" id="{77C565FE-A32E-6A0D-DFE1-77172B0DA99F}"/>
              </a:ext>
            </a:extLst>
          </p:cNvPr>
          <p:cNvSpPr>
            <a:spLocks noGrp="1"/>
          </p:cNvSpPr>
          <p:nvPr>
            <p:ph type="sldNum" sz="quarter" idx="12"/>
          </p:nvPr>
        </p:nvSpPr>
        <p:spPr/>
        <p:txBody>
          <a:bodyPr/>
          <a:lstStyle/>
          <a:p>
            <a:fld id="{6B97C263-5987-A441-9674-73EB487B97FF}" type="slidenum">
              <a:rPr lang="en-US" smtClean="0"/>
              <a:pPr/>
              <a:t>77</a:t>
            </a:fld>
            <a:endParaRPr lang="en-US"/>
          </a:p>
        </p:txBody>
      </p:sp>
    </p:spTree>
    <p:extLst>
      <p:ext uri="{BB962C8B-B14F-4D97-AF65-F5344CB8AC3E}">
        <p14:creationId xmlns:p14="http://schemas.microsoft.com/office/powerpoint/2010/main" val="337037402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15692-9C8F-5155-BF57-4B13DE2F696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1F8697B7-42F7-5CE4-1726-E6CD530AF0E0}"/>
              </a:ext>
            </a:extLst>
          </p:cNvPr>
          <p:cNvSpPr>
            <a:spLocks noGrp="1"/>
          </p:cNvSpPr>
          <p:nvPr>
            <p:ph type="title"/>
          </p:nvPr>
        </p:nvSpPr>
        <p:spPr>
          <a:xfrm>
            <a:off x="670560" y="0"/>
            <a:ext cx="11521440" cy="1280160"/>
          </a:xfrm>
        </p:spPr>
        <p:txBody>
          <a:bodyPr anchor="b"/>
          <a:lstStyle/>
          <a:p>
            <a:r>
              <a:rPr lang="en-US"/>
              <a:t>Dashboards </a:t>
            </a:r>
          </a:p>
        </p:txBody>
      </p:sp>
      <p:sp>
        <p:nvSpPr>
          <p:cNvPr id="2" name="Content Placeholder 1">
            <a:extLst>
              <a:ext uri="{FF2B5EF4-FFF2-40B4-BE49-F238E27FC236}">
                <a16:creationId xmlns:a16="http://schemas.microsoft.com/office/drawing/2014/main" id="{FA976875-2926-A345-76F4-1A22F12C9A7C}"/>
              </a:ext>
            </a:extLst>
          </p:cNvPr>
          <p:cNvSpPr>
            <a:spLocks noGrp="1"/>
          </p:cNvSpPr>
          <p:nvPr>
            <p:ph idx="1"/>
          </p:nvPr>
        </p:nvSpPr>
        <p:spPr>
          <a:xfrm>
            <a:off x="838200" y="1642586"/>
            <a:ext cx="10515599" cy="4351338"/>
          </a:xfrm>
        </p:spPr>
        <p:txBody>
          <a:bodyPr vert="horz" lIns="91440" tIns="45720" rIns="91440" bIns="45720" rtlCol="0">
            <a:noAutofit/>
          </a:bodyPr>
          <a:lstStyle/>
          <a:p>
            <a:pPr marL="342900" lvl="0" indent="-342900">
              <a:buFont typeface="Arial" panose="020B0604020202020204" pitchFamily="34" charset="0"/>
              <a:buChar char="•"/>
            </a:pPr>
            <a:r>
              <a:rPr lang="en-US" b="0">
                <a:latin typeface="Roboto"/>
                <a:ea typeface="Roboto"/>
                <a:cs typeface="Roboto"/>
              </a:rPr>
              <a:t>Dashboards are created from saved queries </a:t>
            </a:r>
          </a:p>
          <a:p>
            <a:pPr marL="342900" lvl="0" indent="-342900">
              <a:buFont typeface="Arial" panose="020B0604020202020204" pitchFamily="34" charset="0"/>
              <a:buChar char="•"/>
            </a:pPr>
            <a:r>
              <a:rPr lang="en-US" b="0">
                <a:latin typeface="Roboto"/>
                <a:ea typeface="Roboto"/>
                <a:cs typeface="Roboto"/>
              </a:rPr>
              <a:t>Fully customizable </a:t>
            </a:r>
          </a:p>
          <a:p>
            <a:pPr marL="342900" lvl="0" indent="-342900">
              <a:buFont typeface="Arial" panose="020B0604020202020204" pitchFamily="34" charset="0"/>
              <a:buChar char="•"/>
            </a:pPr>
            <a:r>
              <a:rPr lang="en-US" b="0">
                <a:latin typeface="Roboto"/>
                <a:ea typeface="Roboto"/>
                <a:cs typeface="Roboto"/>
              </a:rPr>
              <a:t>Widgets and charts </a:t>
            </a:r>
          </a:p>
          <a:p>
            <a:pPr marL="800100" lvl="1" indent="-342900">
              <a:buFont typeface="Arial" panose="020B0604020202020204" pitchFamily="34" charset="0"/>
              <a:buChar char="•"/>
            </a:pPr>
            <a:r>
              <a:rPr lang="en-US" sz="2000">
                <a:latin typeface="Roboto"/>
                <a:ea typeface="Roboto"/>
                <a:cs typeface="Roboto"/>
              </a:rPr>
              <a:t>Pivot chart </a:t>
            </a:r>
          </a:p>
          <a:p>
            <a:pPr marL="800100" lvl="1" indent="-342900">
              <a:buFont typeface="Arial" panose="020B0604020202020204" pitchFamily="34" charset="0"/>
              <a:buChar char="•"/>
            </a:pPr>
            <a:r>
              <a:rPr lang="en-US" sz="2000">
                <a:latin typeface="Roboto"/>
                <a:ea typeface="Roboto"/>
                <a:cs typeface="Roboto"/>
              </a:rPr>
              <a:t>Query intersection </a:t>
            </a:r>
          </a:p>
          <a:p>
            <a:pPr marL="800100" lvl="1" indent="-342900">
              <a:buFont typeface="Arial" panose="020B0604020202020204" pitchFamily="34" charset="0"/>
              <a:buChar char="•"/>
            </a:pPr>
            <a:r>
              <a:rPr lang="en-US" sz="2000">
                <a:latin typeface="Roboto"/>
                <a:ea typeface="Roboto"/>
                <a:cs typeface="Roboto"/>
              </a:rPr>
              <a:t>Field summary </a:t>
            </a:r>
          </a:p>
          <a:p>
            <a:pPr marL="800100" lvl="1" indent="-342900">
              <a:buFont typeface="Arial" panose="020B0604020202020204" pitchFamily="34" charset="0"/>
              <a:buChar char="•"/>
            </a:pPr>
            <a:r>
              <a:rPr lang="en-US" sz="2000">
                <a:latin typeface="Roboto"/>
                <a:ea typeface="Roboto"/>
                <a:cs typeface="Roboto"/>
              </a:rPr>
              <a:t>And more! </a:t>
            </a:r>
          </a:p>
          <a:p>
            <a:pPr marL="342900" lvl="0" indent="-342900">
              <a:buFont typeface="Arial" panose="020B0604020202020204" pitchFamily="34" charset="0"/>
              <a:buChar char="•"/>
            </a:pPr>
            <a:r>
              <a:rPr lang="en-US" b="0">
                <a:latin typeface="Roboto"/>
                <a:ea typeface="Roboto"/>
                <a:cs typeface="Roboto"/>
              </a:rPr>
              <a:t>Drill-down from any chart straight to the underlying asset list</a:t>
            </a:r>
          </a:p>
        </p:txBody>
      </p:sp>
      <p:sp>
        <p:nvSpPr>
          <p:cNvPr id="4" name="Slide Number Placeholder 3">
            <a:extLst>
              <a:ext uri="{FF2B5EF4-FFF2-40B4-BE49-F238E27FC236}">
                <a16:creationId xmlns:a16="http://schemas.microsoft.com/office/drawing/2014/main" id="{D50FCC47-7839-A362-728E-A609BF3CE4B1}"/>
              </a:ext>
            </a:extLst>
          </p:cNvPr>
          <p:cNvSpPr>
            <a:spLocks noGrp="1"/>
          </p:cNvSpPr>
          <p:nvPr>
            <p:ph type="sldNum" sz="quarter" idx="12"/>
          </p:nvPr>
        </p:nvSpPr>
        <p:spPr/>
        <p:txBody>
          <a:bodyPr/>
          <a:lstStyle/>
          <a:p>
            <a:fld id="{6B97C263-5987-A441-9674-73EB487B97FF}" type="slidenum">
              <a:rPr lang="en-US" smtClean="0"/>
              <a:pPr/>
              <a:t>78</a:t>
            </a:fld>
            <a:endParaRPr lang="en-US"/>
          </a:p>
        </p:txBody>
      </p:sp>
    </p:spTree>
    <p:extLst>
      <p:ext uri="{BB962C8B-B14F-4D97-AF65-F5344CB8AC3E}">
        <p14:creationId xmlns:p14="http://schemas.microsoft.com/office/powerpoint/2010/main" val="11751847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522B98E4-1AAF-6C24-0535-4721E989AF0C}"/>
              </a:ext>
            </a:extLst>
          </p:cNvPr>
          <p:cNvSpPr>
            <a:spLocks noGrp="1"/>
          </p:cNvSpPr>
          <p:nvPr>
            <p:ph type="ctrTitle"/>
          </p:nvPr>
        </p:nvSpPr>
        <p:spPr/>
        <p:txBody>
          <a:bodyPr/>
          <a:lstStyle/>
          <a:p>
            <a:r>
              <a:rPr lang="en-US"/>
              <a:t>COV Ramp</a:t>
            </a:r>
          </a:p>
        </p:txBody>
      </p:sp>
      <p:sp>
        <p:nvSpPr>
          <p:cNvPr id="10" name="Text Placeholder 4">
            <a:extLst>
              <a:ext uri="{FF2B5EF4-FFF2-40B4-BE49-F238E27FC236}">
                <a16:creationId xmlns:a16="http://schemas.microsoft.com/office/drawing/2014/main" id="{D68ADF29-94FC-1FD5-4AA6-AFDDC4B4A6D5}"/>
              </a:ext>
            </a:extLst>
          </p:cNvPr>
          <p:cNvSpPr txBox="1">
            <a:spLocks/>
          </p:cNvSpPr>
          <p:nvPr/>
        </p:nvSpPr>
        <p:spPr>
          <a:xfrm>
            <a:off x="1070863" y="5139051"/>
            <a:ext cx="5989637" cy="565150"/>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Clr>
                <a:schemeClr val="accent3"/>
              </a:buClr>
              <a:buFont typeface="Wingdings" pitchFamily="2" charset="2"/>
              <a:buNone/>
              <a:defRPr sz="2000" b="1" kern="1200">
                <a:solidFill>
                  <a:schemeClr val="accent1"/>
                </a:solidFill>
                <a:latin typeface="Roboto" panose="02000000000000000000" pitchFamily="2" charset="0"/>
                <a:ea typeface="Roboto" panose="02000000000000000000" pitchFamily="2" charset="0"/>
                <a:cs typeface="+mn-cs"/>
              </a:defRPr>
            </a:lvl1pPr>
            <a:lvl2pPr marL="457200" indent="0" algn="l" defTabSz="914400" rtl="0" eaLnBrk="1" latinLnBrk="0" hangingPunct="1">
              <a:lnSpc>
                <a:spcPct val="90000"/>
              </a:lnSpc>
              <a:spcBef>
                <a:spcPts val="500"/>
              </a:spcBef>
              <a:buClr>
                <a:schemeClr val="accent3"/>
              </a:buClr>
              <a:buFont typeface="Wingdings" pitchFamily="2" charset="2"/>
              <a:buNone/>
              <a:defRPr sz="1800" kern="1200">
                <a:solidFill>
                  <a:schemeClr val="tx1"/>
                </a:solidFill>
                <a:latin typeface="Roboto" panose="02000000000000000000" pitchFamily="2" charset="0"/>
                <a:ea typeface="Roboto" panose="02000000000000000000" pitchFamily="2" charset="0"/>
                <a:cs typeface="+mn-cs"/>
              </a:defRPr>
            </a:lvl2pPr>
            <a:lvl3pPr marL="914400" indent="0" algn="l" defTabSz="914400" rtl="0" eaLnBrk="1" latinLnBrk="0" hangingPunct="1">
              <a:lnSpc>
                <a:spcPct val="90000"/>
              </a:lnSpc>
              <a:spcBef>
                <a:spcPts val="500"/>
              </a:spcBef>
              <a:buClr>
                <a:schemeClr val="accent3"/>
              </a:buClr>
              <a:buFont typeface="Wingdings" pitchFamily="2" charset="2"/>
              <a:buNone/>
              <a:defRPr sz="1800" kern="1200">
                <a:solidFill>
                  <a:schemeClr val="tx1"/>
                </a:solidFill>
                <a:latin typeface="Roboto" panose="02000000000000000000" pitchFamily="2" charset="0"/>
                <a:ea typeface="Roboto" panose="02000000000000000000" pitchFamily="2" charset="0"/>
                <a:cs typeface="+mn-cs"/>
              </a:defRPr>
            </a:lvl3pPr>
            <a:lvl4pPr marL="1371600" indent="0" algn="l" defTabSz="914400" rtl="0" eaLnBrk="1" latinLnBrk="0" hangingPunct="1">
              <a:lnSpc>
                <a:spcPct val="90000"/>
              </a:lnSpc>
              <a:spcBef>
                <a:spcPts val="500"/>
              </a:spcBef>
              <a:buClr>
                <a:schemeClr val="accent3"/>
              </a:buClr>
              <a:buFont typeface="Wingdings" pitchFamily="2" charset="2"/>
              <a:buNone/>
              <a:defRPr sz="1800" kern="1200">
                <a:solidFill>
                  <a:schemeClr val="tx1"/>
                </a:solidFill>
                <a:latin typeface="Roboto" panose="02000000000000000000" pitchFamily="2" charset="0"/>
                <a:ea typeface="Roboto" panose="02000000000000000000" pitchFamily="2" charset="0"/>
                <a:cs typeface="+mn-cs"/>
              </a:defRPr>
            </a:lvl4pPr>
            <a:lvl5pPr marL="1828800" indent="0" algn="l" defTabSz="914400" rtl="0" eaLnBrk="1" latinLnBrk="0" hangingPunct="1">
              <a:lnSpc>
                <a:spcPct val="90000"/>
              </a:lnSpc>
              <a:spcBef>
                <a:spcPts val="500"/>
              </a:spcBef>
              <a:buClr>
                <a:schemeClr val="accent3"/>
              </a:buClr>
              <a:buFont typeface="Wingdings" pitchFamily="2" charset="2"/>
              <a:buNone/>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b="0">
                <a:latin typeface="Roboto"/>
                <a:ea typeface="Roboto"/>
                <a:cs typeface="Roboto"/>
              </a:rPr>
              <a:t>Oct. 7, 2026</a:t>
            </a:r>
          </a:p>
        </p:txBody>
      </p:sp>
      <p:sp>
        <p:nvSpPr>
          <p:cNvPr id="2" name="TextBox 1">
            <a:extLst>
              <a:ext uri="{FF2B5EF4-FFF2-40B4-BE49-F238E27FC236}">
                <a16:creationId xmlns:a16="http://schemas.microsoft.com/office/drawing/2014/main" id="{33F85057-EA8D-43C7-9504-36C2D685B993}"/>
              </a:ext>
            </a:extLst>
          </p:cNvPr>
          <p:cNvSpPr txBox="1"/>
          <p:nvPr/>
        </p:nvSpPr>
        <p:spPr>
          <a:xfrm>
            <a:off x="1070863" y="3752603"/>
            <a:ext cx="4453247" cy="646331"/>
          </a:xfrm>
          <a:prstGeom prst="rect">
            <a:avLst/>
          </a:prstGeom>
          <a:noFill/>
        </p:spPr>
        <p:txBody>
          <a:bodyPr wrap="square" rtlCol="0">
            <a:spAutoFit/>
          </a:bodyPr>
          <a:lstStyle/>
          <a:p>
            <a:r>
              <a:rPr lang="en-US">
                <a:latin typeface="Roboto" panose="02000000000000000000" pitchFamily="2" charset="0"/>
                <a:ea typeface="Roboto" panose="02000000000000000000" pitchFamily="2" charset="0"/>
              </a:rPr>
              <a:t>Debi Smith</a:t>
            </a:r>
          </a:p>
          <a:p>
            <a:r>
              <a:rPr lang="en-US" err="1">
                <a:latin typeface="Roboto" panose="02000000000000000000" pitchFamily="2" charset="0"/>
                <a:ea typeface="Roboto" panose="02000000000000000000" pitchFamily="2" charset="0"/>
              </a:rPr>
              <a:t>COVRamp</a:t>
            </a:r>
            <a:r>
              <a:rPr lang="en-US">
                <a:latin typeface="Roboto" panose="02000000000000000000" pitchFamily="2" charset="0"/>
                <a:ea typeface="Roboto" panose="02000000000000000000" pitchFamily="2" charset="0"/>
              </a:rPr>
              <a:t> Security Architecture Manager</a:t>
            </a:r>
          </a:p>
        </p:txBody>
      </p:sp>
    </p:spTree>
    <p:extLst>
      <p:ext uri="{BB962C8B-B14F-4D97-AF65-F5344CB8AC3E}">
        <p14:creationId xmlns:p14="http://schemas.microsoft.com/office/powerpoint/2010/main" val="2404622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Slide Number Placeholder 18">
            <a:extLst>
              <a:ext uri="{FF2B5EF4-FFF2-40B4-BE49-F238E27FC236}">
                <a16:creationId xmlns:a16="http://schemas.microsoft.com/office/drawing/2014/main" id="{D1899938-2855-2A9A-FE75-2DEDB0129CCC}"/>
              </a:ext>
              <a:ext uri="{C183D7F6-B498-43B3-948B-1728B52AA6E4}">
                <adec:decorative xmlns:adec="http://schemas.microsoft.com/office/drawing/2017/decorative" val="1"/>
              </a:ext>
            </a:extLst>
          </p:cNvPr>
          <p:cNvSpPr txBox="1">
            <a:spLocks/>
          </p:cNvSpPr>
          <p:nvPr/>
        </p:nvSpPr>
        <p:spPr>
          <a:xfrm>
            <a:off x="11277524" y="302273"/>
            <a:ext cx="501971"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3C1F19D1-7798-C740-9359-56265B0CF7EC}" type="slidenum">
              <a:rPr kumimoji="0" lang="en-US" sz="1400" b="0" i="0" u="none" strike="noStrike" kern="1200" cap="none" spc="0" normalizeH="0" baseline="0" noProof="0" smtClean="0">
                <a:ln>
                  <a:noFill/>
                </a:ln>
                <a:solidFill>
                  <a:prstClr val="white"/>
                </a:solidFill>
                <a:effectLst/>
                <a:uLnTx/>
                <a:uFillTx/>
                <a:latin typeface="Roboto" panose="02000000000000000000" pitchFamily="2" charset="0"/>
                <a:ea typeface="Roboto" panose="02000000000000000000" pitchFamily="2" charset="0"/>
                <a:cs typeface="+mn-cs"/>
              </a:rPr>
              <a:pPr marL="0" marR="0" lvl="0" indent="0" algn="ctr" defTabSz="457200" rtl="0" eaLnBrk="1" fontAlgn="auto" latinLnBrk="0" hangingPunct="1">
                <a:lnSpc>
                  <a:spcPct val="100000"/>
                </a:lnSpc>
                <a:spcBef>
                  <a:spcPts val="0"/>
                </a:spcBef>
                <a:spcAft>
                  <a:spcPts val="0"/>
                </a:spcAft>
                <a:buClrTx/>
                <a:buSzTx/>
                <a:buFontTx/>
                <a:buNone/>
                <a:tabLst/>
                <a:defRPr/>
              </a:pPr>
              <a:t>80</a:t>
            </a:fld>
            <a:endParaRPr kumimoji="0" lang="en-US" sz="1400" b="0" i="0" u="none" strike="noStrike" kern="1200" cap="none" spc="0" normalizeH="0" baseline="0" noProof="0">
              <a:ln>
                <a:noFill/>
              </a:ln>
              <a:solidFill>
                <a:prstClr val="white"/>
              </a:solidFill>
              <a:effectLst/>
              <a:uLnTx/>
              <a:uFillTx/>
              <a:latin typeface="Roboto" panose="02000000000000000000" pitchFamily="2" charset="0"/>
              <a:ea typeface="Roboto" panose="02000000000000000000" pitchFamily="2" charset="0"/>
              <a:cs typeface="+mn-cs"/>
            </a:endParaRPr>
          </a:p>
        </p:txBody>
      </p:sp>
      <p:sp>
        <p:nvSpPr>
          <p:cNvPr id="17" name="Title 16">
            <a:extLst>
              <a:ext uri="{FF2B5EF4-FFF2-40B4-BE49-F238E27FC236}">
                <a16:creationId xmlns:a16="http://schemas.microsoft.com/office/drawing/2014/main" id="{A5F9131F-150D-AB3E-8178-546BE063987E}"/>
              </a:ext>
            </a:extLst>
          </p:cNvPr>
          <p:cNvSpPr>
            <a:spLocks noGrp="1"/>
          </p:cNvSpPr>
          <p:nvPr>
            <p:ph type="title"/>
          </p:nvPr>
        </p:nvSpPr>
        <p:spPr>
          <a:xfrm>
            <a:off x="670560" y="27635"/>
            <a:ext cx="11521440" cy="1005840"/>
          </a:xfrm>
        </p:spPr>
        <p:txBody>
          <a:bodyPr>
            <a:normAutofit/>
          </a:bodyPr>
          <a:lstStyle/>
          <a:p>
            <a:r>
              <a:rPr lang="en-US" sz="3200" b="1">
                <a:solidFill>
                  <a:srgbClr val="105A70"/>
                </a:solidFill>
                <a:latin typeface="Roboto"/>
                <a:ea typeface="Roboto"/>
                <a:cs typeface="Rajdhani SemiBold" panose="02000000000000000000" pitchFamily="2" charset="0"/>
              </a:rPr>
              <a:t>When is COV Ramp </a:t>
            </a:r>
            <a:r>
              <a:rPr lang="en-US">
                <a:solidFill>
                  <a:srgbClr val="105A70"/>
                </a:solidFill>
                <a:latin typeface="Roboto"/>
                <a:ea typeface="Roboto"/>
                <a:cs typeface="Rajdhani SemiBold" panose="02000000000000000000" pitchFamily="2" charset="0"/>
              </a:rPr>
              <a:t>applicable</a:t>
            </a:r>
            <a:r>
              <a:rPr lang="en-US" sz="3200" b="1">
                <a:solidFill>
                  <a:srgbClr val="105A70"/>
                </a:solidFill>
                <a:latin typeface="Roboto"/>
                <a:ea typeface="Roboto"/>
                <a:cs typeface="Rajdhani SemiBold" panose="02000000000000000000" pitchFamily="2" charset="0"/>
              </a:rPr>
              <a:t>?</a:t>
            </a:r>
            <a:r>
              <a:rPr lang="en-US">
                <a:latin typeface="Roboto"/>
                <a:ea typeface="Roboto"/>
                <a:cs typeface="Roboto"/>
              </a:rPr>
              <a:t> </a:t>
            </a:r>
            <a:endParaRPr lang="en-US" sz="3200" b="1">
              <a:solidFill>
                <a:srgbClr val="105A70"/>
              </a:solidFill>
              <a:latin typeface="Roboto"/>
              <a:ea typeface="Roboto"/>
              <a:cs typeface="Roboto"/>
            </a:endParaRPr>
          </a:p>
        </p:txBody>
      </p:sp>
      <p:sp>
        <p:nvSpPr>
          <p:cNvPr id="14" name="Text Placeholder 7">
            <a:extLst>
              <a:ext uri="{FF2B5EF4-FFF2-40B4-BE49-F238E27FC236}">
                <a16:creationId xmlns:a16="http://schemas.microsoft.com/office/drawing/2014/main" id="{508C736A-26C0-CA04-11A5-AC1654B9217F}"/>
              </a:ext>
            </a:extLst>
          </p:cNvPr>
          <p:cNvSpPr txBox="1">
            <a:spLocks/>
          </p:cNvSpPr>
          <p:nvPr/>
        </p:nvSpPr>
        <p:spPr>
          <a:xfrm>
            <a:off x="792575" y="942035"/>
            <a:ext cx="10100711" cy="757089"/>
          </a:xfrm>
          <a:prstGeom prst="rect">
            <a:avLst/>
          </a:prstGeom>
        </p:spPr>
        <p:txBody>
          <a:bodyPr lIns="91440" tIns="45720" rIns="91440" bIns="45720" anchor="t">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defRPr/>
            </a:pPr>
            <a:r>
              <a:rPr kumimoji="0" lang="en-US" sz="2000" i="0" u="none" strike="noStrike" kern="1200" cap="none" spc="0" normalizeH="0" baseline="0" noProof="0">
                <a:ln>
                  <a:noFill/>
                </a:ln>
                <a:solidFill>
                  <a:schemeClr val="bg2">
                    <a:lumMod val="10000"/>
                  </a:schemeClr>
                </a:solidFill>
                <a:effectLst/>
                <a:uLnTx/>
                <a:uFillTx/>
                <a:latin typeface="Roboto"/>
                <a:ea typeface="Roboto"/>
                <a:cs typeface="Rajdhani" panose="02000000000000000000" pitchFamily="2" charset="0"/>
              </a:rPr>
              <a:t>COV Ramp applies for all procurement methods that</a:t>
            </a:r>
            <a:r>
              <a:rPr lang="en-US" sz="2000">
                <a:solidFill>
                  <a:schemeClr val="bg2">
                    <a:lumMod val="10000"/>
                  </a:schemeClr>
                </a:solidFill>
                <a:latin typeface="Roboto"/>
                <a:ea typeface="Roboto"/>
                <a:cs typeface="Rajdhani" panose="02000000000000000000" pitchFamily="2" charset="0"/>
              </a:rPr>
              <a:t>:</a:t>
            </a:r>
            <a:r>
              <a:rPr kumimoji="0" lang="en-US" sz="2000" i="0" u="none" strike="noStrike" kern="1200" cap="none" spc="0" normalizeH="0" baseline="0" noProof="0">
                <a:ln>
                  <a:noFill/>
                </a:ln>
                <a:solidFill>
                  <a:schemeClr val="bg2">
                    <a:lumMod val="10000"/>
                  </a:schemeClr>
                </a:solidFill>
                <a:effectLst/>
                <a:uLnTx/>
                <a:uFillTx/>
                <a:latin typeface="Roboto"/>
                <a:ea typeface="Roboto"/>
                <a:cs typeface="Rajdhani" panose="02000000000000000000" pitchFamily="2" charset="0"/>
              </a:rPr>
              <a:t> have a </a:t>
            </a:r>
            <a:r>
              <a:rPr lang="en-US" sz="2000">
                <a:solidFill>
                  <a:schemeClr val="bg2">
                    <a:lumMod val="10000"/>
                  </a:schemeClr>
                </a:solidFill>
                <a:latin typeface="Roboto"/>
                <a:ea typeface="Roboto"/>
                <a:cs typeface="Rajdhani" panose="02000000000000000000" pitchFamily="2" charset="0"/>
              </a:rPr>
              <a:t>cloud</a:t>
            </a:r>
            <a:r>
              <a:rPr kumimoji="0" lang="en-US" sz="2000" i="0" u="none" strike="noStrike" kern="1200" cap="none" spc="0" normalizeH="0" baseline="0" noProof="0">
                <a:ln>
                  <a:noFill/>
                </a:ln>
                <a:solidFill>
                  <a:schemeClr val="bg2">
                    <a:lumMod val="10000"/>
                  </a:schemeClr>
                </a:solidFill>
                <a:effectLst/>
                <a:uLnTx/>
                <a:uFillTx/>
                <a:latin typeface="Roboto"/>
                <a:ea typeface="Roboto"/>
                <a:cs typeface="Rajdhani" panose="02000000000000000000" pitchFamily="2" charset="0"/>
              </a:rPr>
              <a:t> component, is SaaS</a:t>
            </a:r>
            <a:r>
              <a:rPr lang="en-US" sz="2000">
                <a:solidFill>
                  <a:schemeClr val="bg2">
                    <a:lumMod val="10000"/>
                  </a:schemeClr>
                </a:solidFill>
                <a:latin typeface="Roboto"/>
                <a:ea typeface="Roboto"/>
                <a:cs typeface="Rajdhani" panose="02000000000000000000" pitchFamily="2" charset="0"/>
              </a:rPr>
              <a:t> or involve a </a:t>
            </a:r>
            <a:r>
              <a:rPr kumimoji="0" lang="en-US" sz="2000" i="0" u="none" strike="noStrike" kern="1200" cap="none" spc="0" normalizeH="0" baseline="0" noProof="0">
                <a:ln>
                  <a:noFill/>
                </a:ln>
                <a:solidFill>
                  <a:schemeClr val="bg2">
                    <a:lumMod val="10000"/>
                  </a:schemeClr>
                </a:solidFill>
                <a:effectLst/>
                <a:uLnTx/>
                <a:uFillTx/>
                <a:latin typeface="Roboto"/>
                <a:ea typeface="Roboto"/>
                <a:cs typeface="Rajdhani" panose="02000000000000000000" pitchFamily="2" charset="0"/>
              </a:rPr>
              <a:t>data share</a:t>
            </a:r>
          </a:p>
          <a:p>
            <a:pPr marL="0" marR="0" lvl="0" indent="0" algn="l" defTabSz="914377"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2000" i="0" u="none" strike="noStrike" kern="1200" cap="none" spc="0" normalizeH="0" baseline="0" noProof="0">
              <a:ln>
                <a:noFill/>
              </a:ln>
              <a:solidFill>
                <a:schemeClr val="bg2">
                  <a:lumMod val="10000"/>
                </a:schemeClr>
              </a:solidFill>
              <a:effectLst/>
              <a:uLnTx/>
              <a:uFillTx/>
              <a:latin typeface="Roboto"/>
              <a:ea typeface="Roboto"/>
              <a:cs typeface="Rajdhani" panose="02000000000000000000" pitchFamily="2" charset="0"/>
            </a:endParaRPr>
          </a:p>
          <a:p>
            <a:pPr marL="0" marR="0" lvl="0" indent="0" algn="l" defTabSz="914377"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2000" i="0" u="none" strike="noStrike" kern="1200" cap="none" spc="0" normalizeH="0" baseline="0" noProof="0">
              <a:ln>
                <a:noFill/>
              </a:ln>
              <a:solidFill>
                <a:schemeClr val="bg2">
                  <a:lumMod val="10000"/>
                </a:schemeClr>
              </a:solidFill>
              <a:effectLst/>
              <a:uLnTx/>
              <a:uFillTx/>
              <a:latin typeface="Roboto"/>
              <a:ea typeface="Roboto"/>
              <a:cs typeface="Rajdhani" panose="02000000000000000000" pitchFamily="2" charset="0"/>
            </a:endParaRPr>
          </a:p>
          <a:p>
            <a:pPr marL="0" marR="0" lvl="0" indent="0" algn="l" defTabSz="914377"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2000" i="0" u="none" strike="noStrike" kern="1200" cap="none" spc="0" normalizeH="0" baseline="0" noProof="0">
              <a:ln>
                <a:noFill/>
              </a:ln>
              <a:solidFill>
                <a:schemeClr val="bg2">
                  <a:lumMod val="10000"/>
                </a:schemeClr>
              </a:solidFill>
              <a:effectLst/>
              <a:uLnTx/>
              <a:uFillTx/>
              <a:latin typeface="Roboto"/>
              <a:ea typeface="Roboto"/>
              <a:cs typeface="Rajdhani" panose="02000000000000000000" pitchFamily="2" charset="0"/>
            </a:endParaRPr>
          </a:p>
          <a:p>
            <a:pPr marL="0" marR="0" lvl="0" indent="0" algn="l" defTabSz="914377"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2000" i="0" u="none" strike="noStrike" kern="1200" cap="none" spc="0" normalizeH="0" baseline="0" noProof="0">
              <a:ln>
                <a:noFill/>
              </a:ln>
              <a:solidFill>
                <a:schemeClr val="bg2">
                  <a:lumMod val="10000"/>
                </a:schemeClr>
              </a:solidFill>
              <a:effectLst/>
              <a:uLnTx/>
              <a:uFillTx/>
              <a:latin typeface="Roboto"/>
              <a:ea typeface="Roboto"/>
              <a:cs typeface="Rajdhani" panose="02000000000000000000" pitchFamily="2" charset="0"/>
            </a:endParaRPr>
          </a:p>
          <a:p>
            <a:pPr marL="0" marR="0" lvl="0" indent="0" algn="l" defTabSz="914377" rtl="0" eaLnBrk="1" fontAlgn="auto" latinLnBrk="0" hangingPunct="1">
              <a:lnSpc>
                <a:spcPct val="100000"/>
              </a:lnSpc>
              <a:spcBef>
                <a:spcPts val="1000"/>
              </a:spcBef>
              <a:spcAft>
                <a:spcPts val="0"/>
              </a:spcAft>
              <a:buClrTx/>
              <a:buSzTx/>
              <a:buFont typeface="Arial" panose="020B0604020202020204" pitchFamily="34" charset="0"/>
              <a:buNone/>
              <a:tabLst/>
              <a:defRPr/>
            </a:pPr>
            <a:endParaRPr kumimoji="0" lang="en-US" sz="2000" i="0" u="none" strike="noStrike" kern="1200" cap="none" spc="0" normalizeH="0" baseline="0" noProof="0">
              <a:ln>
                <a:noFill/>
              </a:ln>
              <a:solidFill>
                <a:schemeClr val="bg2">
                  <a:lumMod val="10000"/>
                </a:schemeClr>
              </a:solidFill>
              <a:effectLst/>
              <a:uLnTx/>
              <a:uFillTx/>
              <a:latin typeface="Roboto"/>
              <a:ea typeface="Roboto"/>
              <a:cs typeface="Rajdhani" panose="02000000000000000000" pitchFamily="2" charset="0"/>
            </a:endParaRPr>
          </a:p>
        </p:txBody>
      </p:sp>
      <p:graphicFrame>
        <p:nvGraphicFramePr>
          <p:cNvPr id="16" name="Diagram 15" descr="chart with quarters top left, VITA Statewide contracts, specifically Software VAR contracts - Top Right Cooperative contracts - Bottom Left Request for Proposals with cloud component  - Bottom Right Any procurement that involves a cloud component">
            <a:extLst>
              <a:ext uri="{FF2B5EF4-FFF2-40B4-BE49-F238E27FC236}">
                <a16:creationId xmlns:a16="http://schemas.microsoft.com/office/drawing/2014/main" id="{269ED11B-AB0A-75A4-C7C1-12FB15019350}"/>
              </a:ext>
            </a:extLst>
          </p:cNvPr>
          <p:cNvGraphicFramePr/>
          <p:nvPr>
            <p:extLst>
              <p:ext uri="{D42A27DB-BD31-4B8C-83A1-F6EECF244321}">
                <p14:modId xmlns:p14="http://schemas.microsoft.com/office/powerpoint/2010/main" val="1188388892"/>
              </p:ext>
            </p:extLst>
          </p:nvPr>
        </p:nvGraphicFramePr>
        <p:xfrm>
          <a:off x="1054278" y="2093843"/>
          <a:ext cx="10223246" cy="392602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5" name="Slide Number Placeholder 14">
            <a:extLst>
              <a:ext uri="{FF2B5EF4-FFF2-40B4-BE49-F238E27FC236}">
                <a16:creationId xmlns:a16="http://schemas.microsoft.com/office/drawing/2014/main" id="{B8520A58-5662-65D4-771F-6DDBA90CCB2D}"/>
              </a:ext>
            </a:extLst>
          </p:cNvPr>
          <p:cNvSpPr>
            <a:spLocks noGrp="1"/>
          </p:cNvSpPr>
          <p:nvPr>
            <p:ph type="sldNum" sz="quarter" idx="12"/>
          </p:nvPr>
        </p:nvSpPr>
        <p:spPr/>
        <p:txBody>
          <a:bodyPr/>
          <a:lstStyle/>
          <a:p>
            <a:fld id="{1A1EC0E7-FF72-4BE3-A4A5-0055DC37EE8E}" type="slidenum">
              <a:rPr lang="en-US" smtClean="0"/>
              <a:t>80</a:t>
            </a:fld>
            <a:endParaRPr lang="en-US"/>
          </a:p>
        </p:txBody>
      </p:sp>
    </p:spTree>
    <p:extLst>
      <p:ext uri="{BB962C8B-B14F-4D97-AF65-F5344CB8AC3E}">
        <p14:creationId xmlns:p14="http://schemas.microsoft.com/office/powerpoint/2010/main" val="2588192976"/>
      </p:ext>
    </p:extLst>
  </p:cSld>
  <p:clrMapOvr>
    <a:masterClrMapping/>
  </p:clrMapOvr>
  <p:extLst>
    <p:ext uri="{6950BFC3-D8DA-4A85-94F7-54DA5524770B}">
      <p188:commentRel xmlns:p188="http://schemas.microsoft.com/office/powerpoint/2018/8/main" r:id="rId3"/>
    </p:ext>
  </p:extLs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9FBEC9-5FBA-09F7-819E-DA085D5B6922}"/>
            </a:ext>
          </a:extLst>
        </p:cNvPr>
        <p:cNvGrpSpPr/>
        <p:nvPr/>
      </p:nvGrpSpPr>
      <p:grpSpPr>
        <a:xfrm>
          <a:off x="0" y="0"/>
          <a:ext cx="0" cy="0"/>
          <a:chOff x="0" y="0"/>
          <a:chExt cx="0" cy="0"/>
        </a:xfrm>
      </p:grpSpPr>
      <p:sp>
        <p:nvSpPr>
          <p:cNvPr id="12" name="Slide Number Placeholder 18">
            <a:extLst>
              <a:ext uri="{FF2B5EF4-FFF2-40B4-BE49-F238E27FC236}">
                <a16:creationId xmlns:a16="http://schemas.microsoft.com/office/drawing/2014/main" id="{B05850C1-3E10-3962-6D46-19DD7F9243D0}"/>
              </a:ext>
              <a:ext uri="{C183D7F6-B498-43B3-948B-1728B52AA6E4}">
                <adec:decorative xmlns:adec="http://schemas.microsoft.com/office/drawing/2017/decorative" val="1"/>
              </a:ext>
            </a:extLst>
          </p:cNvPr>
          <p:cNvSpPr txBox="1">
            <a:spLocks/>
          </p:cNvSpPr>
          <p:nvPr/>
        </p:nvSpPr>
        <p:spPr>
          <a:xfrm>
            <a:off x="11277524" y="302273"/>
            <a:ext cx="501971"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3C1F19D1-7798-C740-9359-56265B0CF7EC}" type="slidenum">
              <a:rPr kumimoji="0" lang="en-US" sz="1400" b="0" i="0" u="none" strike="noStrike" kern="1200" cap="none" spc="0" normalizeH="0" baseline="0" noProof="0" smtClean="0">
                <a:ln>
                  <a:noFill/>
                </a:ln>
                <a:solidFill>
                  <a:srgbClr val="FFFFFF"/>
                </a:solidFill>
                <a:effectLst/>
                <a:uLnTx/>
                <a:uFillTx/>
                <a:latin typeface="Roboto" panose="02000000000000000000" pitchFamily="2" charset="0"/>
                <a:ea typeface="Roboto" panose="02000000000000000000" pitchFamily="2" charset="0"/>
                <a:cs typeface="+mn-cs"/>
              </a:rPr>
              <a:pPr marL="0" marR="0" lvl="0" indent="0" algn="ctr" defTabSz="457200" rtl="0" eaLnBrk="1" fontAlgn="auto" latinLnBrk="0" hangingPunct="1">
                <a:lnSpc>
                  <a:spcPct val="100000"/>
                </a:lnSpc>
                <a:spcBef>
                  <a:spcPts val="0"/>
                </a:spcBef>
                <a:spcAft>
                  <a:spcPts val="0"/>
                </a:spcAft>
                <a:buClrTx/>
                <a:buSzTx/>
                <a:buFontTx/>
                <a:buNone/>
                <a:tabLst/>
                <a:defRPr/>
              </a:pPr>
              <a:t>81</a:t>
            </a:fld>
            <a:endParaRPr kumimoji="0" lang="en-US" sz="1400" b="0"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mn-cs"/>
            </a:endParaRPr>
          </a:p>
        </p:txBody>
      </p:sp>
      <p:sp>
        <p:nvSpPr>
          <p:cNvPr id="13" name="Title 15">
            <a:extLst>
              <a:ext uri="{FF2B5EF4-FFF2-40B4-BE49-F238E27FC236}">
                <a16:creationId xmlns:a16="http://schemas.microsoft.com/office/drawing/2014/main" id="{88D280A2-DD4F-F3F2-A60F-ACD0363E260D}"/>
              </a:ext>
            </a:extLst>
          </p:cNvPr>
          <p:cNvSpPr txBox="1">
            <a:spLocks noGrp="1"/>
          </p:cNvSpPr>
          <p:nvPr>
            <p:ph type="title"/>
          </p:nvPr>
        </p:nvSpPr>
        <p:spPr>
          <a:xfrm>
            <a:off x="670560" y="0"/>
            <a:ext cx="11521440" cy="1280160"/>
          </a:xfrm>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105A70"/>
                </a:solidFill>
                <a:effectLst/>
                <a:uLnTx/>
                <a:uFillTx/>
                <a:latin typeface="Roboto"/>
                <a:ea typeface="Roboto"/>
                <a:cs typeface="Rajdhani SemiBold" panose="02000000000000000000" pitchFamily="2" charset="77"/>
              </a:rPr>
              <a:t>Components of COV Ramp </a:t>
            </a:r>
            <a:endParaRPr kumimoji="0" lang="en-US" sz="3200" b="0" i="0" u="none" strike="noStrike" kern="1200" cap="none" spc="0" normalizeH="0" baseline="0" noProof="0">
              <a:ln>
                <a:noFill/>
              </a:ln>
              <a:solidFill>
                <a:srgbClr val="414041"/>
              </a:solidFill>
              <a:effectLst/>
              <a:uLnTx/>
              <a:uFillTx/>
              <a:latin typeface="Aptos Display" panose="02110004020202020204"/>
              <a:ea typeface="+mj-ea"/>
              <a:cs typeface="+mj-cs"/>
            </a:endParaRPr>
          </a:p>
        </p:txBody>
      </p:sp>
      <p:sp>
        <p:nvSpPr>
          <p:cNvPr id="16" name="Text Placeholder 7">
            <a:extLst>
              <a:ext uri="{FF2B5EF4-FFF2-40B4-BE49-F238E27FC236}">
                <a16:creationId xmlns:a16="http://schemas.microsoft.com/office/drawing/2014/main" id="{01B36D20-3EB1-2F83-4682-FEF47A8DFE18}"/>
              </a:ext>
            </a:extLst>
          </p:cNvPr>
          <p:cNvSpPr txBox="1">
            <a:spLocks/>
          </p:cNvSpPr>
          <p:nvPr/>
        </p:nvSpPr>
        <p:spPr>
          <a:xfrm>
            <a:off x="670560" y="1402383"/>
            <a:ext cx="9779549" cy="462844"/>
          </a:xfrm>
          <a:prstGeom prst="rect">
            <a:avLst/>
          </a:prstGeom>
        </p:spPr>
        <p:txBody>
          <a:bodyPr lIns="91440" tIns="45720" rIns="91440" bIns="45720">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i="0" u="none" strike="noStrike" kern="1200" cap="none" spc="0" normalizeH="0" baseline="0" noProof="0">
                <a:ln>
                  <a:noFill/>
                </a:ln>
                <a:solidFill>
                  <a:schemeClr val="bg2">
                    <a:lumMod val="10000"/>
                  </a:schemeClr>
                </a:solidFill>
                <a:effectLst/>
                <a:uLnTx/>
                <a:uFillTx/>
                <a:latin typeface="Roboto"/>
                <a:ea typeface="Roboto"/>
                <a:cs typeface="Rajdhani" panose="02000000000000000000" pitchFamily="2" charset="0"/>
              </a:rPr>
              <a:t>There are three components to be followed when procuring </a:t>
            </a:r>
            <a:r>
              <a:rPr lang="en-US" sz="2000">
                <a:solidFill>
                  <a:schemeClr val="bg2">
                    <a:lumMod val="10000"/>
                  </a:schemeClr>
                </a:solidFill>
                <a:latin typeface="Roboto"/>
                <a:ea typeface="Roboto"/>
                <a:cs typeface="Rajdhani" panose="02000000000000000000" pitchFamily="2" charset="0"/>
              </a:rPr>
              <a:t>cloud</a:t>
            </a:r>
            <a:r>
              <a:rPr kumimoji="0" lang="en-US" sz="2000" i="0" u="none" strike="noStrike" kern="1200" cap="none" spc="0" normalizeH="0" baseline="0" noProof="0">
                <a:ln>
                  <a:noFill/>
                </a:ln>
                <a:solidFill>
                  <a:schemeClr val="bg2">
                    <a:lumMod val="10000"/>
                  </a:schemeClr>
                </a:solidFill>
                <a:effectLst/>
                <a:uLnTx/>
                <a:uFillTx/>
                <a:latin typeface="Roboto"/>
                <a:ea typeface="Roboto"/>
                <a:cs typeface="Rajdhani" panose="02000000000000000000" pitchFamily="2" charset="0"/>
              </a:rPr>
              <a:t>/SaaS services</a:t>
            </a:r>
          </a:p>
        </p:txBody>
      </p:sp>
      <p:sp>
        <p:nvSpPr>
          <p:cNvPr id="18" name="Step 102">
            <a:extLst>
              <a:ext uri="{FF2B5EF4-FFF2-40B4-BE49-F238E27FC236}">
                <a16:creationId xmlns:a16="http://schemas.microsoft.com/office/drawing/2014/main" id="{F5DA3B4D-6DC8-48C5-3F2F-F042763C7677}"/>
              </a:ext>
            </a:extLst>
          </p:cNvPr>
          <p:cNvSpPr/>
          <p:nvPr/>
        </p:nvSpPr>
        <p:spPr>
          <a:xfrm>
            <a:off x="769429" y="2371934"/>
            <a:ext cx="3365844" cy="3135826"/>
          </a:xfrm>
          <a:prstGeom prst="roundRect">
            <a:avLst>
              <a:gd name="adj" fmla="val 8000"/>
            </a:avLst>
          </a:prstGeom>
          <a:solidFill>
            <a:srgbClr val="F3F3F3"/>
          </a:solidFill>
          <a:ln>
            <a:noFill/>
          </a:ln>
        </p:spPr>
        <p:txBody>
          <a:bodyPr wrap="square" lIns="228600" tIns="1170432" rIns="228600" bIns="91440" rtlCol="0" anchor="t">
            <a:noAutofit/>
          </a:bodyPr>
          <a:lstStyle/>
          <a:p>
            <a:pPr lvl="0" algn="ctr"/>
            <a:endParaRPr lang="en-US" sz="2400" b="1">
              <a:solidFill>
                <a:srgbClr val="005E6E"/>
              </a:solidFill>
              <a:latin typeface="Roboto" panose="02000000000000000000" pitchFamily="2" charset="0"/>
              <a:ea typeface="Roboto" panose="02000000000000000000" pitchFamily="2" charset="0"/>
              <a:cs typeface="Roboto" panose="02000000000000000000" pitchFamily="2" charset="0"/>
            </a:endParaRPr>
          </a:p>
          <a:p>
            <a:pPr lvl="0" algn="ctr"/>
            <a:endParaRPr lang="en-US" sz="2400" b="1">
              <a:solidFill>
                <a:srgbClr val="005E6E"/>
              </a:solidFill>
              <a:latin typeface="Roboto" panose="02000000000000000000" pitchFamily="2" charset="0"/>
              <a:ea typeface="Roboto" panose="02000000000000000000" pitchFamily="2" charset="0"/>
              <a:cs typeface="Roboto" panose="02000000000000000000" pitchFamily="2" charset="0"/>
            </a:endParaRPr>
          </a:p>
          <a:p>
            <a:pPr lvl="0" algn="ctr"/>
            <a:r>
              <a:rPr lang="en-US" sz="2400" b="1">
                <a:solidFill>
                  <a:srgbClr val="005E6E"/>
                </a:solidFill>
                <a:latin typeface="Roboto"/>
                <a:ea typeface="Roboto"/>
                <a:cs typeface="Roboto"/>
              </a:rPr>
              <a:t>COV Ramp</a:t>
            </a:r>
          </a:p>
          <a:p>
            <a:pPr algn="ctr"/>
            <a:r>
              <a:rPr lang="en-US" sz="2400" b="1">
                <a:solidFill>
                  <a:srgbClr val="005E6E"/>
                </a:solidFill>
                <a:latin typeface="Roboto"/>
                <a:ea typeface="Roboto"/>
                <a:cs typeface="Roboto"/>
              </a:rPr>
              <a:t>security assessment</a:t>
            </a:r>
            <a:endParaRPr lang="en-US" sz="2400" b="1">
              <a:solidFill>
                <a:srgbClr val="005E6E"/>
              </a:solidFill>
              <a:latin typeface="Roboto" panose="02000000000000000000" pitchFamily="2" charset="0"/>
              <a:ea typeface="Roboto" panose="02000000000000000000" pitchFamily="2" charset="0"/>
              <a:cs typeface="Roboto" panose="02000000000000000000" pitchFamily="2" charset="0"/>
            </a:endParaRPr>
          </a:p>
        </p:txBody>
      </p:sp>
      <p:sp>
        <p:nvSpPr>
          <p:cNvPr id="21" name="Num 105">
            <a:extLst>
              <a:ext uri="{FF2B5EF4-FFF2-40B4-BE49-F238E27FC236}">
                <a16:creationId xmlns:a16="http://schemas.microsoft.com/office/drawing/2014/main" id="{D7DE16AA-B09D-1F08-FF51-A555049A9C44}"/>
              </a:ext>
            </a:extLst>
          </p:cNvPr>
          <p:cNvSpPr/>
          <p:nvPr/>
        </p:nvSpPr>
        <p:spPr>
          <a:xfrm>
            <a:off x="929427" y="2536223"/>
            <a:ext cx="561818" cy="561818"/>
          </a:xfrm>
          <a:prstGeom prst="ellipse">
            <a:avLst/>
          </a:prstGeom>
          <a:solidFill>
            <a:schemeClr val="accent3"/>
          </a:solidFill>
          <a:ln>
            <a:noFill/>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Roboto"/>
                <a:ea typeface="Roboto"/>
                <a:cs typeface="Roboto"/>
              </a:rPr>
              <a:t>1</a:t>
            </a:r>
          </a:p>
        </p:txBody>
      </p:sp>
      <p:grpSp>
        <p:nvGrpSpPr>
          <p:cNvPr id="33" name="Group 32">
            <a:extLst>
              <a:ext uri="{FF2B5EF4-FFF2-40B4-BE49-F238E27FC236}">
                <a16:creationId xmlns:a16="http://schemas.microsoft.com/office/drawing/2014/main" id="{F7E95BB4-394A-2472-3CAB-18A74BFDD242}"/>
              </a:ext>
              <a:ext uri="{C183D7F6-B498-43B3-948B-1728B52AA6E4}">
                <adec:decorative xmlns:adec="http://schemas.microsoft.com/office/drawing/2017/decorative" val="1"/>
              </a:ext>
            </a:extLst>
          </p:cNvPr>
          <p:cNvGrpSpPr/>
          <p:nvPr/>
        </p:nvGrpSpPr>
        <p:grpSpPr>
          <a:xfrm>
            <a:off x="1912805" y="2858076"/>
            <a:ext cx="1079083" cy="1079083"/>
            <a:chOff x="2049285" y="2858076"/>
            <a:chExt cx="1079083" cy="1079083"/>
          </a:xfrm>
        </p:grpSpPr>
        <p:sp>
          <p:nvSpPr>
            <p:cNvPr id="20" name="Icon Circle 103">
              <a:extLst>
                <a:ext uri="{FF2B5EF4-FFF2-40B4-BE49-F238E27FC236}">
                  <a16:creationId xmlns:a16="http://schemas.microsoft.com/office/drawing/2014/main" id="{17EB5451-A5E5-A93C-8FA3-F0132BE82E6A}"/>
                </a:ext>
              </a:extLst>
            </p:cNvPr>
            <p:cNvSpPr/>
            <p:nvPr/>
          </p:nvSpPr>
          <p:spPr>
            <a:xfrm>
              <a:off x="2049285" y="2858076"/>
              <a:ext cx="1079083" cy="1079083"/>
            </a:xfrm>
            <a:prstGeom prst="ellipse">
              <a:avLst/>
            </a:prstGeom>
            <a:solidFill>
              <a:schemeClr val="accent1"/>
            </a:solidFill>
            <a:ln>
              <a:noFill/>
            </a:ln>
          </p:spPr>
          <p:txBody>
            <a:bodyPr wrap="square" lIns="91440" tIns="45720" rIns="9144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24" name="Graphic 23" descr="Folder Search with solid fill">
              <a:extLst>
                <a:ext uri="{FF2B5EF4-FFF2-40B4-BE49-F238E27FC236}">
                  <a16:creationId xmlns:a16="http://schemas.microsoft.com/office/drawing/2014/main" id="{60308561-AB61-3410-4D71-376C39B947A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131626" y="2971800"/>
              <a:ext cx="914400" cy="914400"/>
            </a:xfrm>
            <a:prstGeom prst="rect">
              <a:avLst/>
            </a:prstGeom>
          </p:spPr>
        </p:pic>
      </p:grpSp>
      <p:sp>
        <p:nvSpPr>
          <p:cNvPr id="34" name="Step 102">
            <a:extLst>
              <a:ext uri="{FF2B5EF4-FFF2-40B4-BE49-F238E27FC236}">
                <a16:creationId xmlns:a16="http://schemas.microsoft.com/office/drawing/2014/main" id="{EA97E140-59FD-A0A5-03E0-97AFE7D95D16}"/>
              </a:ext>
            </a:extLst>
          </p:cNvPr>
          <p:cNvSpPr/>
          <p:nvPr/>
        </p:nvSpPr>
        <p:spPr>
          <a:xfrm>
            <a:off x="4295271" y="2371934"/>
            <a:ext cx="3365844" cy="3135826"/>
          </a:xfrm>
          <a:prstGeom prst="roundRect">
            <a:avLst>
              <a:gd name="adj" fmla="val 8000"/>
            </a:avLst>
          </a:prstGeom>
          <a:solidFill>
            <a:srgbClr val="F3F3F3"/>
          </a:solidFill>
          <a:ln>
            <a:noFill/>
          </a:ln>
        </p:spPr>
        <p:txBody>
          <a:bodyPr wrap="square" lIns="228600" tIns="1170432" rIns="228600" bIns="91440" rtlCol="0" anchor="t">
            <a:noAutofit/>
          </a:bodyPr>
          <a:lstStyle/>
          <a:p>
            <a:pPr lvl="0" algn="ctr"/>
            <a:endParaRPr lang="en-US" sz="2400" b="1">
              <a:solidFill>
                <a:srgbClr val="005E6E"/>
              </a:solidFill>
              <a:latin typeface="Roboto" panose="02000000000000000000" pitchFamily="2" charset="0"/>
              <a:ea typeface="Roboto" panose="02000000000000000000" pitchFamily="2" charset="0"/>
              <a:cs typeface="Roboto" panose="02000000000000000000" pitchFamily="2" charset="0"/>
            </a:endParaRPr>
          </a:p>
          <a:p>
            <a:pPr lvl="0" algn="ctr"/>
            <a:endParaRPr lang="en-US" sz="2400" b="1">
              <a:solidFill>
                <a:srgbClr val="005E6E"/>
              </a:solidFill>
              <a:latin typeface="Roboto" panose="02000000000000000000" pitchFamily="2" charset="0"/>
              <a:ea typeface="Roboto" panose="02000000000000000000" pitchFamily="2" charset="0"/>
              <a:cs typeface="Roboto" panose="02000000000000000000" pitchFamily="2" charset="0"/>
            </a:endParaRPr>
          </a:p>
          <a:p>
            <a:pPr lvl="0" algn="ctr"/>
            <a:r>
              <a:rPr lang="en-US" sz="2400" b="1">
                <a:solidFill>
                  <a:srgbClr val="005E6E"/>
                </a:solidFill>
                <a:latin typeface="Roboto" panose="02000000000000000000" pitchFamily="2" charset="0"/>
                <a:ea typeface="Roboto" panose="02000000000000000000" pitchFamily="2" charset="0"/>
                <a:cs typeface="Roboto" panose="02000000000000000000" pitchFamily="2" charset="0"/>
              </a:rPr>
              <a:t>Cloud terms and conditions</a:t>
            </a:r>
          </a:p>
        </p:txBody>
      </p:sp>
      <p:sp>
        <p:nvSpPr>
          <p:cNvPr id="35" name="Num 105">
            <a:extLst>
              <a:ext uri="{FF2B5EF4-FFF2-40B4-BE49-F238E27FC236}">
                <a16:creationId xmlns:a16="http://schemas.microsoft.com/office/drawing/2014/main" id="{044EAD47-9CB0-1398-7A01-3810B3AE98E4}"/>
              </a:ext>
            </a:extLst>
          </p:cNvPr>
          <p:cNvSpPr/>
          <p:nvPr/>
        </p:nvSpPr>
        <p:spPr>
          <a:xfrm>
            <a:off x="4455269" y="2536223"/>
            <a:ext cx="561818" cy="561818"/>
          </a:xfrm>
          <a:prstGeom prst="ellipse">
            <a:avLst/>
          </a:prstGeom>
          <a:solidFill>
            <a:schemeClr val="accent3"/>
          </a:solidFill>
          <a:ln>
            <a:noFill/>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Roboto"/>
                <a:ea typeface="Roboto"/>
                <a:cs typeface="Roboto"/>
              </a:rPr>
              <a:t>2</a:t>
            </a:r>
          </a:p>
        </p:txBody>
      </p:sp>
      <p:grpSp>
        <p:nvGrpSpPr>
          <p:cNvPr id="41" name="Group 40">
            <a:extLst>
              <a:ext uri="{FF2B5EF4-FFF2-40B4-BE49-F238E27FC236}">
                <a16:creationId xmlns:a16="http://schemas.microsoft.com/office/drawing/2014/main" id="{7A991DE8-3763-C7CC-C7F2-A2C17B4AD312}"/>
              </a:ext>
              <a:ext uri="{C183D7F6-B498-43B3-948B-1728B52AA6E4}">
                <adec:decorative xmlns:adec="http://schemas.microsoft.com/office/drawing/2017/decorative" val="1"/>
              </a:ext>
            </a:extLst>
          </p:cNvPr>
          <p:cNvGrpSpPr/>
          <p:nvPr/>
        </p:nvGrpSpPr>
        <p:grpSpPr>
          <a:xfrm>
            <a:off x="5438647" y="2858076"/>
            <a:ext cx="1079083" cy="1079083"/>
            <a:chOff x="5438647" y="2858076"/>
            <a:chExt cx="1079083" cy="1079083"/>
          </a:xfrm>
        </p:grpSpPr>
        <p:sp>
          <p:nvSpPr>
            <p:cNvPr id="37" name="Icon Circle 103">
              <a:extLst>
                <a:ext uri="{FF2B5EF4-FFF2-40B4-BE49-F238E27FC236}">
                  <a16:creationId xmlns:a16="http://schemas.microsoft.com/office/drawing/2014/main" id="{22269E2D-5BD3-9FED-432C-C5076329A0E9}"/>
                </a:ext>
              </a:extLst>
            </p:cNvPr>
            <p:cNvSpPr/>
            <p:nvPr/>
          </p:nvSpPr>
          <p:spPr>
            <a:xfrm>
              <a:off x="5438647" y="2858076"/>
              <a:ext cx="1079083" cy="1079083"/>
            </a:xfrm>
            <a:prstGeom prst="ellipse">
              <a:avLst/>
            </a:prstGeom>
            <a:solidFill>
              <a:schemeClr val="accent1"/>
            </a:solidFill>
            <a:ln>
              <a:noFill/>
            </a:ln>
          </p:spPr>
          <p:txBody>
            <a:bodyPr wrap="square" lIns="91440" tIns="45720" rIns="9144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40" name="Graphic 39" descr="Contract with solid fill">
              <a:extLst>
                <a:ext uri="{FF2B5EF4-FFF2-40B4-BE49-F238E27FC236}">
                  <a16:creationId xmlns:a16="http://schemas.microsoft.com/office/drawing/2014/main" id="{E9D76D3E-C91A-F132-7A38-3BF63AF6378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597856" y="2999096"/>
              <a:ext cx="781334" cy="781334"/>
            </a:xfrm>
            <a:prstGeom prst="rect">
              <a:avLst/>
            </a:prstGeom>
          </p:spPr>
        </p:pic>
      </p:grpSp>
      <p:sp>
        <p:nvSpPr>
          <p:cNvPr id="42" name="Step 102">
            <a:extLst>
              <a:ext uri="{FF2B5EF4-FFF2-40B4-BE49-F238E27FC236}">
                <a16:creationId xmlns:a16="http://schemas.microsoft.com/office/drawing/2014/main" id="{1F938560-E277-5551-4F18-8AB7E83B54F3}"/>
              </a:ext>
            </a:extLst>
          </p:cNvPr>
          <p:cNvSpPr/>
          <p:nvPr/>
        </p:nvSpPr>
        <p:spPr>
          <a:xfrm>
            <a:off x="7820324" y="2319791"/>
            <a:ext cx="3365844" cy="3135826"/>
          </a:xfrm>
          <a:prstGeom prst="roundRect">
            <a:avLst>
              <a:gd name="adj" fmla="val 8000"/>
            </a:avLst>
          </a:prstGeom>
          <a:solidFill>
            <a:srgbClr val="F3F3F3"/>
          </a:solidFill>
          <a:ln>
            <a:noFill/>
          </a:ln>
        </p:spPr>
        <p:txBody>
          <a:bodyPr wrap="square" lIns="228600" tIns="1170432" rIns="228600" bIns="91440" rtlCol="0" anchor="t">
            <a:noAutofit/>
          </a:bodyPr>
          <a:lstStyle/>
          <a:p>
            <a:pPr lvl="0" algn="ctr"/>
            <a:endParaRPr lang="en-US" sz="2400" b="1">
              <a:solidFill>
                <a:srgbClr val="005E6E"/>
              </a:solidFill>
              <a:latin typeface="Roboto" panose="02000000000000000000" pitchFamily="2" charset="0"/>
              <a:ea typeface="Roboto" panose="02000000000000000000" pitchFamily="2" charset="0"/>
              <a:cs typeface="Roboto" panose="02000000000000000000" pitchFamily="2" charset="0"/>
            </a:endParaRPr>
          </a:p>
          <a:p>
            <a:pPr lvl="0" algn="ctr"/>
            <a:endParaRPr lang="en-US" sz="2400" b="1">
              <a:solidFill>
                <a:srgbClr val="005E6E"/>
              </a:solidFill>
              <a:latin typeface="Roboto" panose="02000000000000000000" pitchFamily="2" charset="0"/>
              <a:ea typeface="Roboto" panose="02000000000000000000" pitchFamily="2" charset="0"/>
              <a:cs typeface="Roboto" panose="02000000000000000000" pitchFamily="2" charset="0"/>
            </a:endParaRPr>
          </a:p>
          <a:p>
            <a:pPr algn="ctr"/>
            <a:r>
              <a:rPr lang="en-US" sz="2400" b="1">
                <a:solidFill>
                  <a:srgbClr val="005E6E"/>
                </a:solidFill>
                <a:latin typeface="Roboto"/>
                <a:ea typeface="Roboto"/>
                <a:cs typeface="Roboto"/>
              </a:rPr>
              <a:t>COV Ramp </a:t>
            </a:r>
            <a:br>
              <a:rPr lang="en-US" sz="2400" b="1">
                <a:solidFill>
                  <a:srgbClr val="005E6E"/>
                </a:solidFill>
                <a:latin typeface="Roboto"/>
                <a:ea typeface="Roboto"/>
                <a:cs typeface="Roboto"/>
              </a:rPr>
            </a:br>
            <a:r>
              <a:rPr lang="en-US" sz="2400" b="1">
                <a:solidFill>
                  <a:srgbClr val="005E6E"/>
                </a:solidFill>
                <a:latin typeface="Roboto"/>
                <a:ea typeface="Roboto"/>
                <a:cs typeface="Roboto"/>
              </a:rPr>
              <a:t>ongoing oversight</a:t>
            </a:r>
          </a:p>
        </p:txBody>
      </p:sp>
      <p:sp>
        <p:nvSpPr>
          <p:cNvPr id="43" name="Num 105">
            <a:extLst>
              <a:ext uri="{FF2B5EF4-FFF2-40B4-BE49-F238E27FC236}">
                <a16:creationId xmlns:a16="http://schemas.microsoft.com/office/drawing/2014/main" id="{D0B7D696-4DE7-069B-447B-C9718C44EE52}"/>
              </a:ext>
            </a:extLst>
          </p:cNvPr>
          <p:cNvSpPr/>
          <p:nvPr/>
        </p:nvSpPr>
        <p:spPr>
          <a:xfrm>
            <a:off x="7980322" y="2484080"/>
            <a:ext cx="561818" cy="561818"/>
          </a:xfrm>
          <a:prstGeom prst="ellipse">
            <a:avLst/>
          </a:prstGeom>
          <a:solidFill>
            <a:schemeClr val="accent3"/>
          </a:solidFill>
          <a:ln>
            <a:noFill/>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a:solidFill>
                  <a:prstClr val="white"/>
                </a:solidFill>
                <a:latin typeface="Roboto"/>
                <a:ea typeface="Roboto"/>
                <a:cs typeface="Roboto"/>
              </a:rPr>
              <a:t>3</a:t>
            </a:r>
            <a:endParaRPr kumimoji="0" lang="en-US" sz="2800" b="1" i="0" u="none" strike="noStrike" kern="1200" cap="none" spc="0" normalizeH="0" baseline="0" noProof="0">
              <a:ln>
                <a:noFill/>
              </a:ln>
              <a:solidFill>
                <a:prstClr val="white"/>
              </a:solidFill>
              <a:effectLst/>
              <a:uLnTx/>
              <a:uFillTx/>
              <a:latin typeface="Roboto"/>
              <a:ea typeface="Roboto"/>
              <a:cs typeface="Roboto"/>
            </a:endParaRPr>
          </a:p>
        </p:txBody>
      </p:sp>
      <p:sp>
        <p:nvSpPr>
          <p:cNvPr id="17" name="Slide Number Placeholder 16">
            <a:extLst>
              <a:ext uri="{FF2B5EF4-FFF2-40B4-BE49-F238E27FC236}">
                <a16:creationId xmlns:a16="http://schemas.microsoft.com/office/drawing/2014/main" id="{38D85EE8-FDE1-A01B-8977-66542943A4D2}"/>
              </a:ext>
            </a:extLst>
          </p:cNvPr>
          <p:cNvSpPr>
            <a:spLocks noGrp="1"/>
          </p:cNvSpPr>
          <p:nvPr>
            <p:ph type="sldNum" sz="quarter" idx="12"/>
          </p:nvPr>
        </p:nvSpPr>
        <p:spPr/>
        <p:txBody>
          <a:bodyPr/>
          <a:lstStyle/>
          <a:p>
            <a:fld id="{1A1EC0E7-FF72-4BE3-A4A5-0055DC37EE8E}" type="slidenum">
              <a:rPr lang="en-US" smtClean="0"/>
              <a:t>81</a:t>
            </a:fld>
            <a:endParaRPr lang="en-US"/>
          </a:p>
        </p:txBody>
      </p:sp>
      <p:grpSp>
        <p:nvGrpSpPr>
          <p:cNvPr id="49" name="Group 48">
            <a:extLst>
              <a:ext uri="{FF2B5EF4-FFF2-40B4-BE49-F238E27FC236}">
                <a16:creationId xmlns:a16="http://schemas.microsoft.com/office/drawing/2014/main" id="{1DCA7D75-A971-713F-553A-F62038CCA107}"/>
              </a:ext>
              <a:ext uri="{C183D7F6-B498-43B3-948B-1728B52AA6E4}">
                <adec:decorative xmlns:adec="http://schemas.microsoft.com/office/drawing/2017/decorative" val="1"/>
              </a:ext>
            </a:extLst>
          </p:cNvPr>
          <p:cNvGrpSpPr/>
          <p:nvPr/>
        </p:nvGrpSpPr>
        <p:grpSpPr>
          <a:xfrm>
            <a:off x="8963700" y="2805933"/>
            <a:ext cx="1079083" cy="1079083"/>
            <a:chOff x="8963700" y="2805933"/>
            <a:chExt cx="1079083" cy="1079083"/>
          </a:xfrm>
        </p:grpSpPr>
        <p:sp>
          <p:nvSpPr>
            <p:cNvPr id="45" name="Icon Circle 103">
              <a:extLst>
                <a:ext uri="{FF2B5EF4-FFF2-40B4-BE49-F238E27FC236}">
                  <a16:creationId xmlns:a16="http://schemas.microsoft.com/office/drawing/2014/main" id="{6E1CBF99-0179-6F49-98F1-7A2CCC40E0DF}"/>
                </a:ext>
              </a:extLst>
            </p:cNvPr>
            <p:cNvSpPr/>
            <p:nvPr/>
          </p:nvSpPr>
          <p:spPr>
            <a:xfrm>
              <a:off x="8963700" y="2805933"/>
              <a:ext cx="1079083" cy="1079083"/>
            </a:xfrm>
            <a:prstGeom prst="ellipse">
              <a:avLst/>
            </a:prstGeom>
            <a:solidFill>
              <a:schemeClr val="accent1"/>
            </a:solidFill>
            <a:ln>
              <a:noFill/>
            </a:ln>
          </p:spPr>
          <p:txBody>
            <a:bodyPr wrap="square" lIns="91440" tIns="45720" rIns="91440" bIns="45720" rtlCol="0" anchor="t">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pic>
          <p:nvPicPr>
            <p:cNvPr id="48" name="Graphic 47" descr="Circles with arrows with solid fill">
              <a:extLst>
                <a:ext uri="{FF2B5EF4-FFF2-40B4-BE49-F238E27FC236}">
                  <a16:creationId xmlns:a16="http://schemas.microsoft.com/office/drawing/2014/main" id="{CFE57B6B-26D5-B7B8-0BC0-1D964C8200A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9046055" y="2888274"/>
              <a:ext cx="914400" cy="914400"/>
            </a:xfrm>
            <a:prstGeom prst="rect">
              <a:avLst/>
            </a:prstGeom>
          </p:spPr>
        </p:pic>
      </p:grpSp>
    </p:spTree>
    <p:extLst>
      <p:ext uri="{BB962C8B-B14F-4D97-AF65-F5344CB8AC3E}">
        <p14:creationId xmlns:p14="http://schemas.microsoft.com/office/powerpoint/2010/main" val="1388976933"/>
      </p:ext>
    </p:extLst>
  </p:cSld>
  <p:clrMapOvr>
    <a:masterClrMapping/>
  </p:clrMapOvr>
  <p:extLst>
    <p:ext uri="{6950BFC3-D8DA-4A85-94F7-54DA5524770B}">
      <p188:commentRel xmlns:p188="http://schemas.microsoft.com/office/powerpoint/2018/8/main" r:id="rId3"/>
    </p:ext>
  </p:extLs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04" name="Straight Connector 103">
            <a:extLst>
              <a:ext uri="{FF2B5EF4-FFF2-40B4-BE49-F238E27FC236}">
                <a16:creationId xmlns:a16="http://schemas.microsoft.com/office/drawing/2014/main" id="{9F00269D-E36D-9618-08D7-32A8740C1E0A}"/>
              </a:ext>
              <a:ext uri="{C183D7F6-B498-43B3-948B-1728B52AA6E4}">
                <adec:decorative xmlns:adec="http://schemas.microsoft.com/office/drawing/2017/decorative" val="1"/>
              </a:ext>
            </a:extLst>
          </p:cNvPr>
          <p:cNvCxnSpPr>
            <a:cxnSpLocks/>
          </p:cNvCxnSpPr>
          <p:nvPr/>
        </p:nvCxnSpPr>
        <p:spPr>
          <a:xfrm flipH="1" flipV="1">
            <a:off x="4125289" y="5570380"/>
            <a:ext cx="3754810" cy="39169"/>
          </a:xfrm>
          <a:prstGeom prst="line">
            <a:avLst/>
          </a:prstGeom>
          <a:ln>
            <a:solidFill>
              <a:srgbClr val="404042"/>
            </a:solidFill>
          </a:ln>
        </p:spPr>
        <p:style>
          <a:lnRef idx="2">
            <a:schemeClr val="accent1"/>
          </a:lnRef>
          <a:fillRef idx="0">
            <a:schemeClr val="accent1"/>
          </a:fillRef>
          <a:effectRef idx="1">
            <a:schemeClr val="accent1"/>
          </a:effectRef>
          <a:fontRef idx="minor">
            <a:schemeClr val="tx1"/>
          </a:fontRef>
        </p:style>
      </p:cxnSp>
      <p:cxnSp>
        <p:nvCxnSpPr>
          <p:cNvPr id="103" name="Straight Connector 102">
            <a:extLst>
              <a:ext uri="{FF2B5EF4-FFF2-40B4-BE49-F238E27FC236}">
                <a16:creationId xmlns:a16="http://schemas.microsoft.com/office/drawing/2014/main" id="{A85C20ED-9AE9-1952-AC90-235849900113}"/>
              </a:ext>
              <a:ext uri="{C183D7F6-B498-43B3-948B-1728B52AA6E4}">
                <adec:decorative xmlns:adec="http://schemas.microsoft.com/office/drawing/2017/decorative" val="1"/>
              </a:ext>
            </a:extLst>
          </p:cNvPr>
          <p:cNvCxnSpPr/>
          <p:nvPr/>
        </p:nvCxnSpPr>
        <p:spPr>
          <a:xfrm flipH="1">
            <a:off x="9246006" y="3556890"/>
            <a:ext cx="8808" cy="1628143"/>
          </a:xfrm>
          <a:prstGeom prst="line">
            <a:avLst/>
          </a:prstGeom>
          <a:ln>
            <a:solidFill>
              <a:srgbClr val="404042"/>
            </a:solidFill>
          </a:ln>
        </p:spPr>
        <p:style>
          <a:lnRef idx="2">
            <a:schemeClr val="accent1"/>
          </a:lnRef>
          <a:fillRef idx="0">
            <a:schemeClr val="accent1"/>
          </a:fillRef>
          <a:effectRef idx="1">
            <a:schemeClr val="accent1"/>
          </a:effectRef>
          <a:fontRef idx="minor">
            <a:schemeClr val="tx1"/>
          </a:fontRef>
        </p:style>
      </p:cxnSp>
      <p:cxnSp>
        <p:nvCxnSpPr>
          <p:cNvPr id="102" name="Straight Connector 101">
            <a:extLst>
              <a:ext uri="{FF2B5EF4-FFF2-40B4-BE49-F238E27FC236}">
                <a16:creationId xmlns:a16="http://schemas.microsoft.com/office/drawing/2014/main" id="{4FA48EFC-2B4D-616D-125D-43CEA1FAF3BE}"/>
              </a:ext>
              <a:ext uri="{C183D7F6-B498-43B3-948B-1728B52AA6E4}">
                <adec:decorative xmlns:adec="http://schemas.microsoft.com/office/drawing/2017/decorative" val="1"/>
              </a:ext>
            </a:extLst>
          </p:cNvPr>
          <p:cNvCxnSpPr/>
          <p:nvPr/>
        </p:nvCxnSpPr>
        <p:spPr>
          <a:xfrm flipH="1">
            <a:off x="2692700" y="3721811"/>
            <a:ext cx="8808" cy="1628143"/>
          </a:xfrm>
          <a:prstGeom prst="line">
            <a:avLst/>
          </a:prstGeom>
          <a:ln>
            <a:solidFill>
              <a:srgbClr val="404042"/>
            </a:solidFill>
          </a:ln>
        </p:spPr>
        <p:style>
          <a:lnRef idx="2">
            <a:schemeClr val="accent1"/>
          </a:lnRef>
          <a:fillRef idx="0">
            <a:schemeClr val="accent1"/>
          </a:fillRef>
          <a:effectRef idx="1">
            <a:schemeClr val="accent1"/>
          </a:effectRef>
          <a:fontRef idx="minor">
            <a:schemeClr val="tx1"/>
          </a:fontRef>
        </p:style>
      </p:cxnSp>
      <p:cxnSp>
        <p:nvCxnSpPr>
          <p:cNvPr id="95" name="Straight Connector 94">
            <a:extLst>
              <a:ext uri="{FF2B5EF4-FFF2-40B4-BE49-F238E27FC236}">
                <a16:creationId xmlns:a16="http://schemas.microsoft.com/office/drawing/2014/main" id="{209FA34C-D7C0-BFE6-4750-CFFCF175CF6A}"/>
              </a:ext>
              <a:ext uri="{C183D7F6-B498-43B3-948B-1728B52AA6E4}">
                <adec:decorative xmlns:adec="http://schemas.microsoft.com/office/drawing/2017/decorative" val="1"/>
              </a:ext>
            </a:extLst>
          </p:cNvPr>
          <p:cNvCxnSpPr>
            <a:cxnSpLocks/>
          </p:cNvCxnSpPr>
          <p:nvPr/>
        </p:nvCxnSpPr>
        <p:spPr>
          <a:xfrm flipH="1">
            <a:off x="2717646" y="2952858"/>
            <a:ext cx="3141413" cy="124455"/>
          </a:xfrm>
          <a:prstGeom prst="line">
            <a:avLst/>
          </a:prstGeom>
          <a:ln>
            <a:solidFill>
              <a:srgbClr val="404042"/>
            </a:solidFill>
          </a:ln>
        </p:spPr>
        <p:style>
          <a:lnRef idx="2">
            <a:schemeClr val="accent1"/>
          </a:lnRef>
          <a:fillRef idx="0">
            <a:schemeClr val="accent1"/>
          </a:fillRef>
          <a:effectRef idx="1">
            <a:schemeClr val="accent1"/>
          </a:effectRef>
          <a:fontRef idx="minor">
            <a:schemeClr val="tx1"/>
          </a:fontRef>
        </p:style>
      </p:cxnSp>
      <p:cxnSp>
        <p:nvCxnSpPr>
          <p:cNvPr id="94" name="Straight Connector 93">
            <a:extLst>
              <a:ext uri="{FF2B5EF4-FFF2-40B4-BE49-F238E27FC236}">
                <a16:creationId xmlns:a16="http://schemas.microsoft.com/office/drawing/2014/main" id="{40BC2E49-68A3-8392-C32B-BA11AEC4C943}"/>
              </a:ext>
              <a:ext uri="{C183D7F6-B498-43B3-948B-1728B52AA6E4}">
                <adec:decorative xmlns:adec="http://schemas.microsoft.com/office/drawing/2017/decorative" val="1"/>
              </a:ext>
            </a:extLst>
          </p:cNvPr>
          <p:cNvCxnSpPr>
            <a:cxnSpLocks/>
          </p:cNvCxnSpPr>
          <p:nvPr/>
        </p:nvCxnSpPr>
        <p:spPr>
          <a:xfrm flipH="1">
            <a:off x="5859059" y="1324715"/>
            <a:ext cx="8808" cy="1628143"/>
          </a:xfrm>
          <a:prstGeom prst="line">
            <a:avLst/>
          </a:prstGeom>
          <a:ln>
            <a:solidFill>
              <a:srgbClr val="404042"/>
            </a:solidFill>
          </a:ln>
        </p:spPr>
        <p:style>
          <a:lnRef idx="2">
            <a:schemeClr val="accent1"/>
          </a:lnRef>
          <a:fillRef idx="0">
            <a:schemeClr val="accent1"/>
          </a:fillRef>
          <a:effectRef idx="1">
            <a:schemeClr val="accent1"/>
          </a:effectRef>
          <a:fontRef idx="minor">
            <a:schemeClr val="tx1"/>
          </a:fontRef>
        </p:style>
      </p:cxnSp>
      <p:sp>
        <p:nvSpPr>
          <p:cNvPr id="31" name="Title 30">
            <a:extLst>
              <a:ext uri="{FF2B5EF4-FFF2-40B4-BE49-F238E27FC236}">
                <a16:creationId xmlns:a16="http://schemas.microsoft.com/office/drawing/2014/main" id="{948261E1-EEE4-47CB-F2F7-F5AA71330DAE}"/>
              </a:ext>
            </a:extLst>
          </p:cNvPr>
          <p:cNvSpPr>
            <a:spLocks noGrp="1"/>
          </p:cNvSpPr>
          <p:nvPr>
            <p:ph type="title"/>
          </p:nvPr>
        </p:nvSpPr>
        <p:spPr>
          <a:xfrm>
            <a:off x="658389" y="13849"/>
            <a:ext cx="11521440" cy="914400"/>
          </a:xfrm>
        </p:spPr>
        <p:txBody>
          <a:bodyPr/>
          <a:lstStyle/>
          <a:p>
            <a:pPr rtl="0" eaLnBrk="1" latinLnBrk="0" hangingPunct="1"/>
            <a:r>
              <a:rPr lang="en-US" sz="2800" b="1" kern="1200">
                <a:solidFill>
                  <a:srgbClr val="005E6E"/>
                </a:solidFill>
                <a:effectLst/>
                <a:latin typeface="Roboto" panose="02000000000000000000" pitchFamily="2" charset="0"/>
                <a:ea typeface="Roboto" panose="02000000000000000000" pitchFamily="2" charset="0"/>
                <a:cs typeface="+mn-cs"/>
              </a:rPr>
              <a:t>High-level COV Ramp process map</a:t>
            </a:r>
            <a:endParaRPr lang="en-US">
              <a:effectLst/>
            </a:endParaRPr>
          </a:p>
        </p:txBody>
      </p:sp>
      <p:sp>
        <p:nvSpPr>
          <p:cNvPr id="19" name="Rectangle 18">
            <a:extLst>
              <a:ext uri="{FF2B5EF4-FFF2-40B4-BE49-F238E27FC236}">
                <a16:creationId xmlns:a16="http://schemas.microsoft.com/office/drawing/2014/main" id="{FAE657D7-6692-8950-4CD6-5689D53713BB}"/>
              </a:ext>
            </a:extLst>
          </p:cNvPr>
          <p:cNvSpPr/>
          <p:nvPr/>
        </p:nvSpPr>
        <p:spPr>
          <a:xfrm>
            <a:off x="420914" y="887896"/>
            <a:ext cx="2350847" cy="455591"/>
          </a:xfrm>
          <a:prstGeom prst="rect">
            <a:avLst/>
          </a:prstGeom>
          <a:solidFill>
            <a:srgbClr val="005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b="1">
                <a:solidFill>
                  <a:srgbClr val="FFFFFF"/>
                </a:solidFill>
                <a:latin typeface="Roboto" panose="02000000000000000000" pitchFamily="2" charset="0"/>
                <a:ea typeface="Roboto" panose="02000000000000000000" pitchFamily="2" charset="0"/>
              </a:rPr>
              <a:t>Security architects</a:t>
            </a:r>
          </a:p>
        </p:txBody>
      </p:sp>
      <p:sp>
        <p:nvSpPr>
          <p:cNvPr id="23" name="Rectangle 22">
            <a:extLst>
              <a:ext uri="{FF2B5EF4-FFF2-40B4-BE49-F238E27FC236}">
                <a16:creationId xmlns:a16="http://schemas.microsoft.com/office/drawing/2014/main" id="{22660680-BB2E-3944-4582-748075929F25}"/>
              </a:ext>
            </a:extLst>
          </p:cNvPr>
          <p:cNvSpPr/>
          <p:nvPr/>
        </p:nvSpPr>
        <p:spPr>
          <a:xfrm>
            <a:off x="420914" y="1441922"/>
            <a:ext cx="2350843" cy="542583"/>
          </a:xfrm>
          <a:prstGeom prst="rect">
            <a:avLst/>
          </a:prstGeom>
          <a:solidFill>
            <a:srgbClr val="A023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b="1">
                <a:solidFill>
                  <a:srgbClr val="FFFFFF"/>
                </a:solidFill>
                <a:latin typeface="Roboto" panose="02000000000000000000" pitchFamily="2" charset="0"/>
                <a:ea typeface="Roboto" panose="02000000000000000000" pitchFamily="2" charset="0"/>
              </a:rPr>
              <a:t>SCM team</a:t>
            </a:r>
          </a:p>
        </p:txBody>
      </p:sp>
      <p:sp>
        <p:nvSpPr>
          <p:cNvPr id="26" name="Rectangle 25">
            <a:extLst>
              <a:ext uri="{FF2B5EF4-FFF2-40B4-BE49-F238E27FC236}">
                <a16:creationId xmlns:a16="http://schemas.microsoft.com/office/drawing/2014/main" id="{D5398B34-3C17-7B20-5EEE-C4FA6E62FDB4}"/>
              </a:ext>
            </a:extLst>
          </p:cNvPr>
          <p:cNvSpPr/>
          <p:nvPr/>
        </p:nvSpPr>
        <p:spPr>
          <a:xfrm>
            <a:off x="426392" y="2084444"/>
            <a:ext cx="2367333" cy="521828"/>
          </a:xfrm>
          <a:prstGeom prst="rect">
            <a:avLst/>
          </a:prstGeom>
          <a:solidFill>
            <a:srgbClr val="4040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b="1">
                <a:solidFill>
                  <a:srgbClr val="FFFFFF"/>
                </a:solidFill>
                <a:latin typeface="Roboto" panose="02000000000000000000" pitchFamily="2" charset="0"/>
                <a:ea typeface="Roboto" panose="02000000000000000000" pitchFamily="2" charset="0"/>
              </a:rPr>
              <a:t>Oversight team</a:t>
            </a:r>
          </a:p>
        </p:txBody>
      </p:sp>
      <p:sp>
        <p:nvSpPr>
          <p:cNvPr id="29" name="Rectangle 28">
            <a:extLst>
              <a:ext uri="{FF2B5EF4-FFF2-40B4-BE49-F238E27FC236}">
                <a16:creationId xmlns:a16="http://schemas.microsoft.com/office/drawing/2014/main" id="{4403CE8E-0324-E6DC-FA10-6A874AC24C15}"/>
              </a:ext>
            </a:extLst>
          </p:cNvPr>
          <p:cNvSpPr/>
          <p:nvPr/>
        </p:nvSpPr>
        <p:spPr>
          <a:xfrm>
            <a:off x="3114259" y="840667"/>
            <a:ext cx="5507215" cy="484048"/>
          </a:xfrm>
          <a:prstGeom prst="rect">
            <a:avLst/>
          </a:prstGeom>
          <a:solidFill>
            <a:srgbClr val="005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b="1">
                <a:solidFill>
                  <a:srgbClr val="FFFFFF"/>
                </a:solidFill>
                <a:latin typeface="Roboto" panose="02000000000000000000" pitchFamily="2" charset="0"/>
                <a:ea typeface="Roboto" panose="02000000000000000000" pitchFamily="2" charset="0"/>
              </a:rPr>
              <a:t>Agency submits COV Ramp with assessment</a:t>
            </a:r>
          </a:p>
        </p:txBody>
      </p:sp>
      <p:sp>
        <p:nvSpPr>
          <p:cNvPr id="41" name="Rectangle 40">
            <a:extLst>
              <a:ext uri="{FF2B5EF4-FFF2-40B4-BE49-F238E27FC236}">
                <a16:creationId xmlns:a16="http://schemas.microsoft.com/office/drawing/2014/main" id="{6BE77C2E-CEA4-A410-DE2B-4CCF38E8D379}"/>
              </a:ext>
            </a:extLst>
          </p:cNvPr>
          <p:cNvSpPr/>
          <p:nvPr/>
        </p:nvSpPr>
        <p:spPr>
          <a:xfrm>
            <a:off x="8808712" y="866239"/>
            <a:ext cx="2561653" cy="385516"/>
          </a:xfrm>
          <a:prstGeom prst="rect">
            <a:avLst/>
          </a:prstGeom>
          <a:noFill/>
          <a:ln>
            <a:solidFill>
              <a:srgbClr val="005E6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Submit via portal</a:t>
            </a:r>
          </a:p>
        </p:txBody>
      </p:sp>
      <p:sp>
        <p:nvSpPr>
          <p:cNvPr id="35" name="Rectangle 34">
            <a:extLst>
              <a:ext uri="{FF2B5EF4-FFF2-40B4-BE49-F238E27FC236}">
                <a16:creationId xmlns:a16="http://schemas.microsoft.com/office/drawing/2014/main" id="{1A260566-E5A8-5FEF-C8E7-2B48BB7474C6}"/>
              </a:ext>
            </a:extLst>
          </p:cNvPr>
          <p:cNvSpPr/>
          <p:nvPr/>
        </p:nvSpPr>
        <p:spPr>
          <a:xfrm>
            <a:off x="3114258" y="1402457"/>
            <a:ext cx="5505487" cy="886766"/>
          </a:xfrm>
          <a:prstGeom prst="rect">
            <a:avLst/>
          </a:prstGeom>
          <a:solidFill>
            <a:srgbClr val="005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sz="2000" b="1">
                <a:solidFill>
                  <a:srgbClr val="FFFFFF"/>
                </a:solidFill>
                <a:latin typeface="Roboto" panose="02000000000000000000" pitchFamily="2" charset="0"/>
                <a:ea typeface="Roboto" panose="02000000000000000000" pitchFamily="2" charset="0"/>
              </a:rPr>
              <a:t>Review process starts</a:t>
            </a:r>
          </a:p>
          <a:p>
            <a:pPr marL="285750" indent="-285750" algn="ctr">
              <a:buFont typeface="Arial" panose="020B0604020202020204" pitchFamily="34" charset="0"/>
              <a:buChar char="•"/>
              <a:defRPr/>
            </a:pPr>
            <a:r>
              <a:rPr lang="en-US">
                <a:solidFill>
                  <a:srgbClr val="FFFFFF"/>
                </a:solidFill>
                <a:latin typeface="Roboto" panose="02000000000000000000" pitchFamily="2" charset="0"/>
                <a:ea typeface="Roboto" panose="02000000000000000000" pitchFamily="2" charset="0"/>
              </a:rPr>
              <a:t>VITA first and second reviews</a:t>
            </a:r>
          </a:p>
          <a:p>
            <a:pPr marL="285750" indent="-285750" algn="ctr">
              <a:buFont typeface="Arial" panose="020B0604020202020204" pitchFamily="34" charset="0"/>
              <a:buChar char="•"/>
              <a:defRPr/>
            </a:pPr>
            <a:r>
              <a:rPr lang="en-US">
                <a:solidFill>
                  <a:srgbClr val="FFFFFF"/>
                </a:solidFill>
                <a:latin typeface="Roboto" panose="02000000000000000000" pitchFamily="2" charset="0"/>
                <a:ea typeface="Roboto" panose="02000000000000000000" pitchFamily="2" charset="0"/>
              </a:rPr>
              <a:t>Schedule conference for completion</a:t>
            </a:r>
          </a:p>
        </p:txBody>
      </p:sp>
      <p:sp>
        <p:nvSpPr>
          <p:cNvPr id="45" name="Rectangle 44">
            <a:extLst>
              <a:ext uri="{FF2B5EF4-FFF2-40B4-BE49-F238E27FC236}">
                <a16:creationId xmlns:a16="http://schemas.microsoft.com/office/drawing/2014/main" id="{1ACFA378-1C0B-F1CF-1916-581555986CEA}"/>
              </a:ext>
            </a:extLst>
          </p:cNvPr>
          <p:cNvSpPr/>
          <p:nvPr/>
        </p:nvSpPr>
        <p:spPr>
          <a:xfrm>
            <a:off x="8808712" y="1667791"/>
            <a:ext cx="2564641" cy="411865"/>
          </a:xfrm>
          <a:prstGeom prst="rect">
            <a:avLst/>
          </a:prstGeom>
          <a:noFill/>
          <a:ln>
            <a:solidFill>
              <a:srgbClr val="005E6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a:solidFill>
                  <a:schemeClr val="bg2">
                    <a:lumMod val="10000"/>
                  </a:schemeClr>
                </a:solidFill>
                <a:latin typeface="Roboto" panose="02000000000000000000" pitchFamily="2" charset="0"/>
                <a:ea typeface="Roboto" panose="02000000000000000000" pitchFamily="2" charset="0"/>
                <a:cs typeface="Roboto" panose="02000000000000000000" pitchFamily="2" charset="0"/>
              </a:rPr>
              <a:t>Submit via email</a:t>
            </a:r>
          </a:p>
        </p:txBody>
      </p:sp>
      <p:sp>
        <p:nvSpPr>
          <p:cNvPr id="38" name="Rectangle 37">
            <a:extLst>
              <a:ext uri="{FF2B5EF4-FFF2-40B4-BE49-F238E27FC236}">
                <a16:creationId xmlns:a16="http://schemas.microsoft.com/office/drawing/2014/main" id="{280A6020-6431-6B0D-1D10-BC63953633EB}"/>
              </a:ext>
            </a:extLst>
          </p:cNvPr>
          <p:cNvSpPr/>
          <p:nvPr/>
        </p:nvSpPr>
        <p:spPr>
          <a:xfrm>
            <a:off x="3105450" y="2368083"/>
            <a:ext cx="5507218" cy="584775"/>
          </a:xfrm>
          <a:prstGeom prst="rect">
            <a:avLst/>
          </a:prstGeom>
          <a:solidFill>
            <a:srgbClr val="005E6E"/>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r>
              <a:rPr lang="en-US" b="1">
                <a:solidFill>
                  <a:srgbClr val="FFFFFF"/>
                </a:solidFill>
                <a:latin typeface="Roboto"/>
                <a:ea typeface="Roboto"/>
                <a:cs typeface="Roboto"/>
              </a:rPr>
              <a:t>Approval with exceptions </a:t>
            </a:r>
            <a:br>
              <a:rPr lang="en-US" b="1">
                <a:solidFill>
                  <a:srgbClr val="FFFFFF"/>
                </a:solidFill>
                <a:latin typeface="Roboto"/>
                <a:ea typeface="Roboto"/>
                <a:cs typeface="Roboto"/>
              </a:rPr>
            </a:br>
            <a:r>
              <a:rPr lang="en-US" b="1">
                <a:solidFill>
                  <a:srgbClr val="FFFFFF"/>
                </a:solidFill>
                <a:latin typeface="Roboto"/>
                <a:ea typeface="Roboto"/>
                <a:cs typeface="Roboto"/>
              </a:rPr>
              <a:t>(oversight process begins)</a:t>
            </a:r>
          </a:p>
        </p:txBody>
      </p:sp>
      <p:sp>
        <p:nvSpPr>
          <p:cNvPr id="47" name="Rectangle 46">
            <a:extLst>
              <a:ext uri="{FF2B5EF4-FFF2-40B4-BE49-F238E27FC236}">
                <a16:creationId xmlns:a16="http://schemas.microsoft.com/office/drawing/2014/main" id="{F391E342-A83F-A334-39B3-8406AE5E786E}"/>
              </a:ext>
            </a:extLst>
          </p:cNvPr>
          <p:cNvSpPr/>
          <p:nvPr/>
        </p:nvSpPr>
        <p:spPr>
          <a:xfrm>
            <a:off x="7833074" y="3069686"/>
            <a:ext cx="2821786" cy="501970"/>
          </a:xfrm>
          <a:prstGeom prst="rect">
            <a:avLst/>
          </a:prstGeom>
          <a:solidFill>
            <a:srgbClr val="005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b="1">
                <a:solidFill>
                  <a:srgbClr val="FFFFFF"/>
                </a:solidFill>
                <a:latin typeface="Roboto" panose="02000000000000000000" pitchFamily="2" charset="0"/>
                <a:ea typeface="Roboto" panose="02000000000000000000" pitchFamily="2" charset="0"/>
              </a:rPr>
              <a:t>Exception process starts</a:t>
            </a:r>
          </a:p>
        </p:txBody>
      </p:sp>
      <p:sp>
        <p:nvSpPr>
          <p:cNvPr id="50" name="Rectangle 49">
            <a:extLst>
              <a:ext uri="{FF2B5EF4-FFF2-40B4-BE49-F238E27FC236}">
                <a16:creationId xmlns:a16="http://schemas.microsoft.com/office/drawing/2014/main" id="{7F988AC6-47F0-E1F6-BB7E-F1720D2D030C}"/>
              </a:ext>
            </a:extLst>
          </p:cNvPr>
          <p:cNvSpPr/>
          <p:nvPr/>
        </p:nvSpPr>
        <p:spPr>
          <a:xfrm>
            <a:off x="7845963" y="3644814"/>
            <a:ext cx="2821786" cy="666802"/>
          </a:xfrm>
          <a:prstGeom prst="rect">
            <a:avLst/>
          </a:prstGeom>
          <a:solidFill>
            <a:srgbClr val="005E6E"/>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r>
              <a:rPr lang="en-US" b="1">
                <a:solidFill>
                  <a:srgbClr val="FFFFFF"/>
                </a:solidFill>
                <a:latin typeface="Roboto"/>
                <a:ea typeface="Roboto"/>
                <a:cs typeface="Roboto"/>
              </a:rPr>
              <a:t>Exceptions submitted </a:t>
            </a:r>
            <a:br>
              <a:rPr lang="en-US" b="1">
                <a:solidFill>
                  <a:srgbClr val="FFFFFF"/>
                </a:solidFill>
                <a:latin typeface="Roboto"/>
                <a:ea typeface="Roboto"/>
                <a:cs typeface="Roboto"/>
              </a:rPr>
            </a:br>
            <a:r>
              <a:rPr lang="en-US" b="1">
                <a:solidFill>
                  <a:srgbClr val="FFFFFF"/>
                </a:solidFill>
                <a:latin typeface="Roboto"/>
                <a:ea typeface="Roboto"/>
                <a:cs typeface="Roboto"/>
              </a:rPr>
              <a:t>by agency</a:t>
            </a:r>
          </a:p>
        </p:txBody>
      </p:sp>
      <p:sp>
        <p:nvSpPr>
          <p:cNvPr id="65" name="Rectangle 64">
            <a:extLst>
              <a:ext uri="{FF2B5EF4-FFF2-40B4-BE49-F238E27FC236}">
                <a16:creationId xmlns:a16="http://schemas.microsoft.com/office/drawing/2014/main" id="{4B2C9F59-1002-BF7F-4BFE-849E7F7B7111}"/>
              </a:ext>
            </a:extLst>
          </p:cNvPr>
          <p:cNvSpPr/>
          <p:nvPr/>
        </p:nvSpPr>
        <p:spPr>
          <a:xfrm>
            <a:off x="10750641" y="3571297"/>
            <a:ext cx="1170397" cy="834376"/>
          </a:xfrm>
          <a:prstGeom prst="rect">
            <a:avLst/>
          </a:prstGeom>
          <a:noFill/>
          <a:ln>
            <a:solidFill>
              <a:srgbClr val="005E6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a:solidFill>
                  <a:srgbClr val="414041"/>
                </a:solidFill>
                <a:latin typeface="Roboto" panose="02000000000000000000" pitchFamily="2" charset="0"/>
                <a:ea typeface="Roboto" panose="02000000000000000000" pitchFamily="2" charset="0"/>
                <a:cs typeface="Roboto" panose="02000000000000000000" pitchFamily="2" charset="0"/>
              </a:rPr>
              <a:t>Submit via Archer</a:t>
            </a:r>
          </a:p>
        </p:txBody>
      </p:sp>
      <p:sp>
        <p:nvSpPr>
          <p:cNvPr id="53" name="Rectangle 52">
            <a:extLst>
              <a:ext uri="{FF2B5EF4-FFF2-40B4-BE49-F238E27FC236}">
                <a16:creationId xmlns:a16="http://schemas.microsoft.com/office/drawing/2014/main" id="{2C800E52-A110-692B-B091-EFD201D3A120}"/>
              </a:ext>
            </a:extLst>
          </p:cNvPr>
          <p:cNvSpPr/>
          <p:nvPr/>
        </p:nvSpPr>
        <p:spPr>
          <a:xfrm>
            <a:off x="7858852" y="4378703"/>
            <a:ext cx="2821786" cy="676109"/>
          </a:xfrm>
          <a:prstGeom prst="rect">
            <a:avLst/>
          </a:prstGeom>
          <a:solidFill>
            <a:srgbClr val="005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b="1">
                <a:solidFill>
                  <a:srgbClr val="FFFFFF"/>
                </a:solidFill>
                <a:latin typeface="Roboto" panose="02000000000000000000" pitchFamily="2" charset="0"/>
                <a:ea typeface="Roboto" panose="02000000000000000000" pitchFamily="2" charset="0"/>
              </a:rPr>
              <a:t>Exceptions entered into Archer and reviewed</a:t>
            </a:r>
          </a:p>
        </p:txBody>
      </p:sp>
      <p:sp>
        <p:nvSpPr>
          <p:cNvPr id="61" name="Rectangle 60">
            <a:extLst>
              <a:ext uri="{FF2B5EF4-FFF2-40B4-BE49-F238E27FC236}">
                <a16:creationId xmlns:a16="http://schemas.microsoft.com/office/drawing/2014/main" id="{ED5E414D-EE95-9BBB-D869-AF9D1311702C}"/>
              </a:ext>
            </a:extLst>
          </p:cNvPr>
          <p:cNvSpPr/>
          <p:nvPr/>
        </p:nvSpPr>
        <p:spPr>
          <a:xfrm>
            <a:off x="7858852" y="5123739"/>
            <a:ext cx="2821786" cy="686071"/>
          </a:xfrm>
          <a:prstGeom prst="rect">
            <a:avLst/>
          </a:prstGeom>
          <a:solidFill>
            <a:srgbClr val="005E6E"/>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defRPr/>
            </a:pPr>
            <a:r>
              <a:rPr lang="en-US" b="1">
                <a:solidFill>
                  <a:srgbClr val="FFFFFF"/>
                </a:solidFill>
                <a:latin typeface="Roboto"/>
                <a:ea typeface="Roboto"/>
                <a:cs typeface="Roboto"/>
              </a:rPr>
              <a:t>Exceptions reviewed </a:t>
            </a:r>
            <a:br>
              <a:rPr lang="en-US" b="1">
                <a:solidFill>
                  <a:srgbClr val="FFFFFF"/>
                </a:solidFill>
                <a:latin typeface="Roboto"/>
                <a:ea typeface="Roboto"/>
                <a:cs typeface="Roboto"/>
              </a:rPr>
            </a:br>
            <a:r>
              <a:rPr lang="en-US" b="1">
                <a:solidFill>
                  <a:srgbClr val="FFFFFF"/>
                </a:solidFill>
                <a:latin typeface="Roboto"/>
                <a:ea typeface="Roboto"/>
                <a:cs typeface="Roboto"/>
              </a:rPr>
              <a:t>and approved</a:t>
            </a:r>
          </a:p>
        </p:txBody>
      </p:sp>
      <p:grpSp>
        <p:nvGrpSpPr>
          <p:cNvPr id="66" name="Group 65">
            <a:extLst>
              <a:ext uri="{FF2B5EF4-FFF2-40B4-BE49-F238E27FC236}">
                <a16:creationId xmlns:a16="http://schemas.microsoft.com/office/drawing/2014/main" id="{B2BF8BE3-4119-A97A-7847-EF4DD8E78B8E}"/>
              </a:ext>
              <a:ext uri="{C183D7F6-B498-43B3-948B-1728B52AA6E4}">
                <adec:decorative xmlns:adec="http://schemas.microsoft.com/office/drawing/2017/decorative" val="1"/>
              </a:ext>
            </a:extLst>
          </p:cNvPr>
          <p:cNvGrpSpPr/>
          <p:nvPr/>
        </p:nvGrpSpPr>
        <p:grpSpPr>
          <a:xfrm>
            <a:off x="4213086" y="3080870"/>
            <a:ext cx="3523557" cy="716881"/>
            <a:chOff x="-2546537" y="914400"/>
            <a:chExt cx="3523557" cy="716881"/>
          </a:xfrm>
        </p:grpSpPr>
        <p:sp>
          <p:nvSpPr>
            <p:cNvPr id="67" name="Rectangle 66">
              <a:extLst>
                <a:ext uri="{FF2B5EF4-FFF2-40B4-BE49-F238E27FC236}">
                  <a16:creationId xmlns:a16="http://schemas.microsoft.com/office/drawing/2014/main" id="{3001DB51-C1A7-CFEC-157F-38B357E1B8C3}"/>
                </a:ext>
              </a:extLst>
            </p:cNvPr>
            <p:cNvSpPr/>
            <p:nvPr/>
          </p:nvSpPr>
          <p:spPr>
            <a:xfrm>
              <a:off x="-2546537" y="914400"/>
              <a:ext cx="3515197" cy="716881"/>
            </a:xfrm>
            <a:prstGeom prst="rect">
              <a:avLst/>
            </a:prstGeom>
            <a:solidFill>
              <a:srgbClr val="4040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ptos" panose="02110004020202020204"/>
                <a:ea typeface="+mn-ea"/>
                <a:cs typeface="+mn-cs"/>
              </a:endParaRPr>
            </a:p>
          </p:txBody>
        </p:sp>
        <p:sp>
          <p:nvSpPr>
            <p:cNvPr id="68" name="TextBox 67">
              <a:extLst>
                <a:ext uri="{FF2B5EF4-FFF2-40B4-BE49-F238E27FC236}">
                  <a16:creationId xmlns:a16="http://schemas.microsoft.com/office/drawing/2014/main" id="{0FF5FD22-907E-8542-8C94-E01E18D7DDE3}"/>
                </a:ext>
              </a:extLst>
            </p:cNvPr>
            <p:cNvSpPr txBox="1"/>
            <p:nvPr/>
          </p:nvSpPr>
          <p:spPr>
            <a:xfrm>
              <a:off x="-2546537" y="995832"/>
              <a:ext cx="352355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mn-cs"/>
                </a:rPr>
                <a:t>Cloud T’s &amp; C’s and exceptions happen in parallel</a:t>
              </a:r>
            </a:p>
          </p:txBody>
        </p:sp>
      </p:grpSp>
      <p:sp>
        <p:nvSpPr>
          <p:cNvPr id="76" name="Rectangle 75">
            <a:extLst>
              <a:ext uri="{FF2B5EF4-FFF2-40B4-BE49-F238E27FC236}">
                <a16:creationId xmlns:a16="http://schemas.microsoft.com/office/drawing/2014/main" id="{B424990E-6607-107F-BCC3-0D78BA2B1B1E}"/>
              </a:ext>
            </a:extLst>
          </p:cNvPr>
          <p:cNvSpPr/>
          <p:nvPr/>
        </p:nvSpPr>
        <p:spPr>
          <a:xfrm>
            <a:off x="1297427" y="3077313"/>
            <a:ext cx="2840437" cy="676108"/>
          </a:xfrm>
          <a:prstGeom prst="rect">
            <a:avLst/>
          </a:prstGeom>
          <a:solidFill>
            <a:srgbClr val="A023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b="1">
                <a:solidFill>
                  <a:srgbClr val="FFFFFF"/>
                </a:solidFill>
                <a:latin typeface="Roboto" panose="02000000000000000000" pitchFamily="2" charset="0"/>
                <a:ea typeface="Roboto" panose="02000000000000000000" pitchFamily="2" charset="0"/>
              </a:rPr>
              <a:t>Cloud terms and conditions starts</a:t>
            </a:r>
          </a:p>
        </p:txBody>
      </p:sp>
      <p:sp>
        <p:nvSpPr>
          <p:cNvPr id="79" name="Rectangle 78">
            <a:extLst>
              <a:ext uri="{FF2B5EF4-FFF2-40B4-BE49-F238E27FC236}">
                <a16:creationId xmlns:a16="http://schemas.microsoft.com/office/drawing/2014/main" id="{F2B2EE19-4D87-27DD-6808-1FB8B52735CD}"/>
              </a:ext>
            </a:extLst>
          </p:cNvPr>
          <p:cNvSpPr/>
          <p:nvPr/>
        </p:nvSpPr>
        <p:spPr>
          <a:xfrm>
            <a:off x="1303504" y="3807369"/>
            <a:ext cx="2821786" cy="676108"/>
          </a:xfrm>
          <a:prstGeom prst="rect">
            <a:avLst/>
          </a:prstGeom>
          <a:solidFill>
            <a:srgbClr val="A023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b="1">
                <a:solidFill>
                  <a:srgbClr val="FFFFFF"/>
                </a:solidFill>
                <a:latin typeface="Roboto" panose="02000000000000000000" pitchFamily="2" charset="0"/>
                <a:ea typeface="Roboto" panose="02000000000000000000" pitchFamily="2" charset="0"/>
              </a:rPr>
              <a:t>SCM engagement </a:t>
            </a:r>
          </a:p>
          <a:p>
            <a:pPr lvl="0" algn="ctr">
              <a:defRPr/>
            </a:pPr>
            <a:r>
              <a:rPr lang="en-US" b="1">
                <a:solidFill>
                  <a:srgbClr val="FFFFFF"/>
                </a:solidFill>
                <a:latin typeface="Roboto" panose="02000000000000000000" pitchFamily="2" charset="0"/>
                <a:ea typeface="Roboto" panose="02000000000000000000" pitchFamily="2" charset="0"/>
              </a:rPr>
              <a:t>with agency</a:t>
            </a:r>
          </a:p>
        </p:txBody>
      </p:sp>
      <p:sp>
        <p:nvSpPr>
          <p:cNvPr id="82" name="Rectangle 81">
            <a:extLst>
              <a:ext uri="{FF2B5EF4-FFF2-40B4-BE49-F238E27FC236}">
                <a16:creationId xmlns:a16="http://schemas.microsoft.com/office/drawing/2014/main" id="{DB1898E8-791B-8CD7-D69C-7EC6DC48F52D}"/>
              </a:ext>
            </a:extLst>
          </p:cNvPr>
          <p:cNvSpPr/>
          <p:nvPr/>
        </p:nvSpPr>
        <p:spPr>
          <a:xfrm>
            <a:off x="1284852" y="4581912"/>
            <a:ext cx="2840438" cy="676108"/>
          </a:xfrm>
          <a:prstGeom prst="rect">
            <a:avLst/>
          </a:prstGeom>
          <a:solidFill>
            <a:srgbClr val="A023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b="1">
                <a:solidFill>
                  <a:srgbClr val="FFFFFF"/>
                </a:solidFill>
                <a:latin typeface="Roboto" panose="02000000000000000000" pitchFamily="2" charset="0"/>
                <a:ea typeface="Roboto" panose="02000000000000000000" pitchFamily="2" charset="0"/>
              </a:rPr>
              <a:t>Cloud T’s &amp; C’s reviewed and approved</a:t>
            </a:r>
          </a:p>
        </p:txBody>
      </p:sp>
      <p:sp>
        <p:nvSpPr>
          <p:cNvPr id="89" name="Rectangle 88">
            <a:extLst>
              <a:ext uri="{FF2B5EF4-FFF2-40B4-BE49-F238E27FC236}">
                <a16:creationId xmlns:a16="http://schemas.microsoft.com/office/drawing/2014/main" id="{788E8B6A-23CE-16CC-A6A5-1F82AC86CD6E}"/>
              </a:ext>
            </a:extLst>
          </p:cNvPr>
          <p:cNvSpPr/>
          <p:nvPr/>
        </p:nvSpPr>
        <p:spPr>
          <a:xfrm>
            <a:off x="100392" y="4596800"/>
            <a:ext cx="1134644" cy="804303"/>
          </a:xfrm>
          <a:prstGeom prst="rect">
            <a:avLst/>
          </a:prstGeom>
          <a:noFill/>
          <a:ln>
            <a:solidFill>
              <a:srgbClr val="005E6E"/>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a:solidFill>
                  <a:srgbClr val="414041"/>
                </a:solidFill>
                <a:latin typeface="Roboto" panose="02000000000000000000" pitchFamily="2" charset="0"/>
                <a:ea typeface="Roboto" panose="02000000000000000000" pitchFamily="2" charset="0"/>
                <a:cs typeface="Roboto" panose="02000000000000000000" pitchFamily="2" charset="0"/>
              </a:rPr>
              <a:t>Submit via email</a:t>
            </a:r>
          </a:p>
        </p:txBody>
      </p:sp>
      <p:sp>
        <p:nvSpPr>
          <p:cNvPr id="85" name="Rectangle 84">
            <a:extLst>
              <a:ext uri="{FF2B5EF4-FFF2-40B4-BE49-F238E27FC236}">
                <a16:creationId xmlns:a16="http://schemas.microsoft.com/office/drawing/2014/main" id="{18BB33D5-9A83-2B1C-A46B-7B6BA6CDEBB9}"/>
              </a:ext>
            </a:extLst>
          </p:cNvPr>
          <p:cNvSpPr/>
          <p:nvPr/>
        </p:nvSpPr>
        <p:spPr>
          <a:xfrm>
            <a:off x="1284852" y="5336267"/>
            <a:ext cx="2853012" cy="535002"/>
          </a:xfrm>
          <a:prstGeom prst="rect">
            <a:avLst/>
          </a:prstGeom>
          <a:solidFill>
            <a:srgbClr val="A0237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b="1">
                <a:solidFill>
                  <a:srgbClr val="FFFFFF"/>
                </a:solidFill>
                <a:latin typeface="Roboto" panose="02000000000000000000" pitchFamily="2" charset="0"/>
                <a:ea typeface="Roboto" panose="02000000000000000000" pitchFamily="2" charset="0"/>
              </a:rPr>
              <a:t>Agency contract</a:t>
            </a:r>
          </a:p>
        </p:txBody>
      </p:sp>
      <p:sp>
        <p:nvSpPr>
          <p:cNvPr id="91" name="Rectangle 90">
            <a:extLst>
              <a:ext uri="{FF2B5EF4-FFF2-40B4-BE49-F238E27FC236}">
                <a16:creationId xmlns:a16="http://schemas.microsoft.com/office/drawing/2014/main" id="{3BB71E8B-CD0C-BDBE-65DC-82A242DCADAC}"/>
              </a:ext>
            </a:extLst>
          </p:cNvPr>
          <p:cNvSpPr/>
          <p:nvPr/>
        </p:nvSpPr>
        <p:spPr>
          <a:xfrm>
            <a:off x="4235659" y="5015595"/>
            <a:ext cx="3500984" cy="789370"/>
          </a:xfrm>
          <a:prstGeom prst="rect">
            <a:avLst/>
          </a:prstGeom>
          <a:solidFill>
            <a:srgbClr val="005E6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b="1">
                <a:solidFill>
                  <a:srgbClr val="FFFFFF"/>
                </a:solidFill>
                <a:latin typeface="Roboto" panose="02000000000000000000" pitchFamily="2" charset="0"/>
                <a:ea typeface="Roboto" panose="02000000000000000000" pitchFamily="2" charset="0"/>
              </a:rPr>
              <a:t>Exceptions must be approve before contract can be signed</a:t>
            </a:r>
          </a:p>
        </p:txBody>
      </p:sp>
      <p:sp>
        <p:nvSpPr>
          <p:cNvPr id="70" name="Rectangle 69">
            <a:extLst>
              <a:ext uri="{FF2B5EF4-FFF2-40B4-BE49-F238E27FC236}">
                <a16:creationId xmlns:a16="http://schemas.microsoft.com/office/drawing/2014/main" id="{8EA7BA39-EEB9-D4FE-267B-B30E6C20D106}"/>
              </a:ext>
            </a:extLst>
          </p:cNvPr>
          <p:cNvSpPr/>
          <p:nvPr/>
        </p:nvSpPr>
        <p:spPr>
          <a:xfrm>
            <a:off x="4213085" y="5857783"/>
            <a:ext cx="3515197" cy="419779"/>
          </a:xfrm>
          <a:prstGeom prst="rect">
            <a:avLst/>
          </a:prstGeom>
          <a:solidFill>
            <a:srgbClr val="40404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US" b="1">
                <a:solidFill>
                  <a:srgbClr val="FFFFFF"/>
                </a:solidFill>
                <a:latin typeface="Roboto" panose="02000000000000000000" pitchFamily="2" charset="0"/>
                <a:ea typeface="Roboto" panose="02000000000000000000" pitchFamily="2" charset="0"/>
              </a:rPr>
              <a:t>Oversight active</a:t>
            </a:r>
          </a:p>
        </p:txBody>
      </p:sp>
      <p:cxnSp>
        <p:nvCxnSpPr>
          <p:cNvPr id="99" name="Straight Connector 98">
            <a:extLst>
              <a:ext uri="{FF2B5EF4-FFF2-40B4-BE49-F238E27FC236}">
                <a16:creationId xmlns:a16="http://schemas.microsoft.com/office/drawing/2014/main" id="{0C2C192B-70D1-F991-F14C-C45FC19D0A54}"/>
              </a:ext>
              <a:ext uri="{C183D7F6-B498-43B3-948B-1728B52AA6E4}">
                <adec:decorative xmlns:adec="http://schemas.microsoft.com/office/drawing/2017/decorative" val="1"/>
              </a:ext>
            </a:extLst>
          </p:cNvPr>
          <p:cNvCxnSpPr>
            <a:cxnSpLocks/>
          </p:cNvCxnSpPr>
          <p:nvPr/>
        </p:nvCxnSpPr>
        <p:spPr>
          <a:xfrm>
            <a:off x="5859059" y="2952858"/>
            <a:ext cx="3384908" cy="116828"/>
          </a:xfrm>
          <a:prstGeom prst="line">
            <a:avLst/>
          </a:prstGeom>
          <a:ln>
            <a:solidFill>
              <a:srgbClr val="404042"/>
            </a:solidFill>
          </a:ln>
        </p:spPr>
        <p:style>
          <a:lnRef idx="2">
            <a:schemeClr val="accent1"/>
          </a:lnRef>
          <a:fillRef idx="0">
            <a:schemeClr val="accent1"/>
          </a:fillRef>
          <a:effectRef idx="1">
            <a:schemeClr val="accent1"/>
          </a:effectRef>
          <a:fontRef idx="minor">
            <a:schemeClr val="tx1"/>
          </a:fontRef>
        </p:style>
      </p:cxnSp>
      <p:cxnSp>
        <p:nvCxnSpPr>
          <p:cNvPr id="110" name="Straight Connector 109">
            <a:extLst>
              <a:ext uri="{FF2B5EF4-FFF2-40B4-BE49-F238E27FC236}">
                <a16:creationId xmlns:a16="http://schemas.microsoft.com/office/drawing/2014/main" id="{59067D3A-A83F-3949-3533-D6812BD7A647}"/>
              </a:ext>
              <a:ext uri="{C183D7F6-B498-43B3-948B-1728B52AA6E4}">
                <adec:decorative xmlns:adec="http://schemas.microsoft.com/office/drawing/2017/decorative" val="1"/>
              </a:ext>
            </a:extLst>
          </p:cNvPr>
          <p:cNvCxnSpPr>
            <a:cxnSpLocks/>
          </p:cNvCxnSpPr>
          <p:nvPr/>
        </p:nvCxnSpPr>
        <p:spPr>
          <a:xfrm>
            <a:off x="2711358" y="5871269"/>
            <a:ext cx="0" cy="191912"/>
          </a:xfrm>
          <a:prstGeom prst="line">
            <a:avLst/>
          </a:prstGeom>
          <a:ln>
            <a:solidFill>
              <a:srgbClr val="404042"/>
            </a:solidFill>
          </a:ln>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80FCCABB-E431-B3D9-D78B-897A8369AC86}"/>
              </a:ext>
              <a:ext uri="{C183D7F6-B498-43B3-948B-1728B52AA6E4}">
                <adec:decorative xmlns:adec="http://schemas.microsoft.com/office/drawing/2017/decorative" val="1"/>
              </a:ext>
            </a:extLst>
          </p:cNvPr>
          <p:cNvCxnSpPr>
            <a:cxnSpLocks/>
          </p:cNvCxnSpPr>
          <p:nvPr/>
        </p:nvCxnSpPr>
        <p:spPr>
          <a:xfrm>
            <a:off x="2701508" y="6063181"/>
            <a:ext cx="1506177" cy="0"/>
          </a:xfrm>
          <a:prstGeom prst="line">
            <a:avLst/>
          </a:prstGeom>
          <a:ln>
            <a:solidFill>
              <a:srgbClr val="404042"/>
            </a:solidFill>
          </a:ln>
        </p:spPr>
        <p:style>
          <a:lnRef idx="2">
            <a:schemeClr val="accent1"/>
          </a:lnRef>
          <a:fillRef idx="0">
            <a:schemeClr val="accent1"/>
          </a:fillRef>
          <a:effectRef idx="1">
            <a:schemeClr val="accent1"/>
          </a:effectRef>
          <a:fontRef idx="minor">
            <a:schemeClr val="tx1"/>
          </a:fontRef>
        </p:style>
      </p:cxnSp>
      <p:sp>
        <p:nvSpPr>
          <p:cNvPr id="2" name="Slide Number Placeholder 1">
            <a:extLst>
              <a:ext uri="{FF2B5EF4-FFF2-40B4-BE49-F238E27FC236}">
                <a16:creationId xmlns:a16="http://schemas.microsoft.com/office/drawing/2014/main" id="{41B8F4CB-B6EF-1476-92DD-B5E6C2761779}"/>
              </a:ext>
            </a:extLst>
          </p:cNvPr>
          <p:cNvSpPr>
            <a:spLocks noGrp="1"/>
          </p:cNvSpPr>
          <p:nvPr>
            <p:ph type="sldNum" sz="quarter" idx="12"/>
          </p:nvPr>
        </p:nvSpPr>
        <p:spPr/>
        <p:txBody>
          <a:bodyPr/>
          <a:lstStyle/>
          <a:p>
            <a:fld id="{D68115AD-AE05-48D5-B11D-DF40358D657F}" type="slidenum">
              <a:rPr lang="en-US" smtClean="0"/>
              <a:t>82</a:t>
            </a:fld>
            <a:endParaRPr lang="en-US"/>
          </a:p>
        </p:txBody>
      </p:sp>
    </p:spTree>
    <p:extLst>
      <p:ext uri="{BB962C8B-B14F-4D97-AF65-F5344CB8AC3E}">
        <p14:creationId xmlns:p14="http://schemas.microsoft.com/office/powerpoint/2010/main" val="2550063018"/>
      </p:ext>
    </p:extLst>
  </p:cSld>
  <p:clrMapOvr>
    <a:masterClrMapping/>
  </p:clrMapOvr>
  <p:extLst>
    <p:ext uri="{6950BFC3-D8DA-4A85-94F7-54DA5524770B}">
      <p188:commentRel xmlns:p188="http://schemas.microsoft.com/office/powerpoint/2018/8/main" r:id="rId3"/>
    </p:ext>
  </p:extLs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AA1CF-4F36-7A19-E8B5-1A6DDC486937}"/>
            </a:ext>
          </a:extLst>
        </p:cNvPr>
        <p:cNvGrpSpPr/>
        <p:nvPr/>
      </p:nvGrpSpPr>
      <p:grpSpPr>
        <a:xfrm>
          <a:off x="0" y="0"/>
          <a:ext cx="0" cy="0"/>
          <a:chOff x="0" y="0"/>
          <a:chExt cx="0" cy="0"/>
        </a:xfrm>
      </p:grpSpPr>
      <p:sp>
        <p:nvSpPr>
          <p:cNvPr id="12" name="Slide Number Placeholder 18">
            <a:extLst>
              <a:ext uri="{FF2B5EF4-FFF2-40B4-BE49-F238E27FC236}">
                <a16:creationId xmlns:a16="http://schemas.microsoft.com/office/drawing/2014/main" id="{6ABF173D-22AF-C447-8FAE-674C59CDB835}"/>
              </a:ext>
              <a:ext uri="{C183D7F6-B498-43B3-948B-1728B52AA6E4}">
                <adec:decorative xmlns:adec="http://schemas.microsoft.com/office/drawing/2017/decorative" val="1"/>
              </a:ext>
            </a:extLst>
          </p:cNvPr>
          <p:cNvSpPr txBox="1">
            <a:spLocks/>
          </p:cNvSpPr>
          <p:nvPr/>
        </p:nvSpPr>
        <p:spPr>
          <a:xfrm>
            <a:off x="11277524" y="302273"/>
            <a:ext cx="501971"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ctr" defTabSz="457200" rtl="0" eaLnBrk="1" fontAlgn="auto" latinLnBrk="0" hangingPunct="1">
              <a:lnSpc>
                <a:spcPct val="100000"/>
              </a:lnSpc>
              <a:spcBef>
                <a:spcPts val="0"/>
              </a:spcBef>
              <a:spcAft>
                <a:spcPts val="0"/>
              </a:spcAft>
              <a:buClrTx/>
              <a:buSzTx/>
              <a:buFontTx/>
              <a:buNone/>
              <a:tabLst/>
              <a:defRPr/>
            </a:pPr>
            <a:fld id="{3C1F19D1-7798-C740-9359-56265B0CF7EC}" type="slidenum">
              <a:rPr kumimoji="0" lang="en-US" sz="1400" b="0" i="0" u="none" strike="noStrike" kern="1200" cap="none" spc="0" normalizeH="0" baseline="0" noProof="0" smtClean="0">
                <a:ln>
                  <a:noFill/>
                </a:ln>
                <a:solidFill>
                  <a:srgbClr val="FFFFFF"/>
                </a:solidFill>
                <a:effectLst/>
                <a:uLnTx/>
                <a:uFillTx/>
                <a:latin typeface="Roboto" panose="02000000000000000000" pitchFamily="2" charset="0"/>
                <a:ea typeface="Roboto" panose="02000000000000000000" pitchFamily="2" charset="0"/>
                <a:cs typeface="+mn-cs"/>
              </a:rPr>
              <a:pPr marL="0" marR="0" lvl="0" indent="0" algn="ctr" defTabSz="457200" rtl="0" eaLnBrk="1" fontAlgn="auto" latinLnBrk="0" hangingPunct="1">
                <a:lnSpc>
                  <a:spcPct val="100000"/>
                </a:lnSpc>
                <a:spcBef>
                  <a:spcPts val="0"/>
                </a:spcBef>
                <a:spcAft>
                  <a:spcPts val="0"/>
                </a:spcAft>
                <a:buClrTx/>
                <a:buSzTx/>
                <a:buFontTx/>
                <a:buNone/>
                <a:tabLst/>
                <a:defRPr/>
              </a:pPr>
              <a:t>83</a:t>
            </a:fld>
            <a:endParaRPr kumimoji="0" lang="en-US" sz="1400" b="0" i="0" u="none" strike="noStrike" kern="1200" cap="none" spc="0" normalizeH="0" baseline="0" noProof="0">
              <a:ln>
                <a:noFill/>
              </a:ln>
              <a:solidFill>
                <a:srgbClr val="FFFFFF"/>
              </a:solidFill>
              <a:effectLst/>
              <a:uLnTx/>
              <a:uFillTx/>
              <a:latin typeface="Roboto" panose="02000000000000000000" pitchFamily="2" charset="0"/>
              <a:ea typeface="Roboto" panose="02000000000000000000" pitchFamily="2" charset="0"/>
              <a:cs typeface="+mn-cs"/>
            </a:endParaRPr>
          </a:p>
        </p:txBody>
      </p:sp>
      <p:sp>
        <p:nvSpPr>
          <p:cNvPr id="13" name="Title 15">
            <a:extLst>
              <a:ext uri="{FF2B5EF4-FFF2-40B4-BE49-F238E27FC236}">
                <a16:creationId xmlns:a16="http://schemas.microsoft.com/office/drawing/2014/main" id="{681CCA1B-64F2-E6C1-8DB6-FF5D03D3825A}"/>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b"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kumimoji="0" lang="en-US" sz="3200" b="1" i="0" u="none" strike="noStrike" kern="1200" cap="none" spc="0" normalizeH="0" baseline="0" noProof="0">
                <a:ln>
                  <a:noFill/>
                </a:ln>
                <a:solidFill>
                  <a:srgbClr val="105A70"/>
                </a:solidFill>
                <a:effectLst/>
                <a:uLnTx/>
                <a:uFillTx/>
                <a:latin typeface="Roboto"/>
                <a:ea typeface="Roboto"/>
                <a:cs typeface="Rajdhani SemiBold" panose="02000000000000000000" pitchFamily="2" charset="77"/>
              </a:rPr>
              <a:t>Responsible </a:t>
            </a:r>
            <a:r>
              <a:rPr lang="en-US" sz="3200">
                <a:solidFill>
                  <a:srgbClr val="105A70"/>
                </a:solidFill>
                <a:latin typeface="Roboto"/>
                <a:ea typeface="Roboto"/>
                <a:cs typeface="Rajdhani SemiBold" panose="02000000000000000000" pitchFamily="2" charset="77"/>
              </a:rPr>
              <a:t>parties for</a:t>
            </a:r>
            <a:r>
              <a:rPr kumimoji="0" lang="en-US" sz="3200" b="1" i="0" u="none" strike="noStrike" kern="1200" cap="none" spc="0" normalizeH="0" baseline="0" noProof="0">
                <a:ln>
                  <a:noFill/>
                </a:ln>
                <a:solidFill>
                  <a:srgbClr val="105A70"/>
                </a:solidFill>
                <a:effectLst/>
                <a:uLnTx/>
                <a:uFillTx/>
                <a:latin typeface="Roboto"/>
                <a:ea typeface="Roboto"/>
                <a:cs typeface="Rajdhani SemiBold" panose="02000000000000000000" pitchFamily="2" charset="77"/>
              </a:rPr>
              <a:t> each </a:t>
            </a:r>
            <a:r>
              <a:rPr lang="en-US" sz="3200">
                <a:solidFill>
                  <a:srgbClr val="105A70"/>
                </a:solidFill>
                <a:latin typeface="Roboto"/>
                <a:ea typeface="Roboto"/>
                <a:cs typeface="Rajdhani SemiBold" panose="02000000000000000000" pitchFamily="2" charset="77"/>
              </a:rPr>
              <a:t>component</a:t>
            </a:r>
            <a:r>
              <a:rPr kumimoji="0" lang="en-US" sz="3200" b="1" i="0" u="none" strike="noStrike" kern="1200" cap="none" spc="0" normalizeH="0" baseline="0" noProof="0">
                <a:ln>
                  <a:noFill/>
                </a:ln>
                <a:solidFill>
                  <a:srgbClr val="105A70"/>
                </a:solidFill>
                <a:effectLst/>
                <a:uLnTx/>
                <a:uFillTx/>
                <a:latin typeface="Roboto"/>
                <a:ea typeface="Roboto"/>
                <a:cs typeface="Rajdhani SemiBold" panose="02000000000000000000" pitchFamily="2" charset="77"/>
              </a:rPr>
              <a:t> of COV Ramp  </a:t>
            </a:r>
            <a:endParaRPr lang="en-US" sz="3200" b="1" i="0" u="none" strike="noStrike" kern="1200" cap="none" spc="0" normalizeH="0" baseline="0" noProof="0">
              <a:ln>
                <a:noFill/>
              </a:ln>
              <a:solidFill>
                <a:srgbClr val="414041"/>
              </a:solidFill>
              <a:effectLst/>
              <a:uLnTx/>
              <a:uFillTx/>
              <a:latin typeface="Aptos Display" panose="02110004020202020204"/>
            </a:endParaRPr>
          </a:p>
        </p:txBody>
      </p:sp>
      <p:sp>
        <p:nvSpPr>
          <p:cNvPr id="16" name="Text Placeholder 7">
            <a:extLst>
              <a:ext uri="{FF2B5EF4-FFF2-40B4-BE49-F238E27FC236}">
                <a16:creationId xmlns:a16="http://schemas.microsoft.com/office/drawing/2014/main" id="{9C01CC89-DB47-A930-A5C3-62D90776A59D}"/>
              </a:ext>
            </a:extLst>
          </p:cNvPr>
          <p:cNvSpPr txBox="1">
            <a:spLocks/>
          </p:cNvSpPr>
          <p:nvPr/>
        </p:nvSpPr>
        <p:spPr>
          <a:xfrm>
            <a:off x="808060" y="772976"/>
            <a:ext cx="9779549" cy="462844"/>
          </a:xfrm>
          <a:prstGeom prst="rect">
            <a:avLst/>
          </a:prstGeom>
        </p:spPr>
        <p:txBody>
          <a:bodyPr>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1" i="0" u="none" strike="noStrike" kern="1200" cap="none" spc="0" normalizeH="0" baseline="0" noProof="0">
                <a:ln>
                  <a:noFill/>
                </a:ln>
                <a:solidFill>
                  <a:srgbClr val="A0237F"/>
                </a:solidFill>
                <a:effectLst/>
                <a:uLnTx/>
                <a:uFillTx/>
                <a:latin typeface="Roboto" panose="02000000000000000000" pitchFamily="2" charset="0"/>
                <a:ea typeface="Roboto" panose="02000000000000000000" pitchFamily="2" charset="0"/>
                <a:cs typeface="Rajdhani" panose="02000000000000000000" pitchFamily="2" charset="0"/>
              </a:rPr>
              <a:t>Who at VITA is responsible for each component of COV Ramp?</a:t>
            </a:r>
          </a:p>
        </p:txBody>
      </p:sp>
      <p:sp>
        <p:nvSpPr>
          <p:cNvPr id="20" name="Step 102">
            <a:extLst>
              <a:ext uri="{FF2B5EF4-FFF2-40B4-BE49-F238E27FC236}">
                <a16:creationId xmlns:a16="http://schemas.microsoft.com/office/drawing/2014/main" id="{E3E2FDFD-5B62-0F7F-F3E5-81D95AF01000}"/>
              </a:ext>
              <a:ext uri="{C183D7F6-B498-43B3-948B-1728B52AA6E4}">
                <adec:decorative xmlns:adec="http://schemas.microsoft.com/office/drawing/2017/decorative" val="1"/>
              </a:ext>
            </a:extLst>
          </p:cNvPr>
          <p:cNvSpPr/>
          <p:nvPr/>
        </p:nvSpPr>
        <p:spPr>
          <a:xfrm>
            <a:off x="769429" y="1354276"/>
            <a:ext cx="3365844" cy="4730748"/>
          </a:xfrm>
          <a:prstGeom prst="roundRect">
            <a:avLst>
              <a:gd name="adj" fmla="val 8000"/>
            </a:avLst>
          </a:prstGeom>
          <a:solidFill>
            <a:srgbClr val="F3F3F3"/>
          </a:solidFill>
          <a:ln>
            <a:noFill/>
          </a:ln>
        </p:spPr>
        <p:txBody>
          <a:bodyPr wrap="square" lIns="228600" tIns="1170432" rIns="228600" bIns="91440" rtlCol="0" anchor="t">
            <a:noAutofit/>
          </a:bodyPr>
          <a:lstStyle/>
          <a:p>
            <a:pPr lvl="0" algn="ctr"/>
            <a:endParaRPr lang="en-US" sz="2000" b="1">
              <a:solidFill>
                <a:srgbClr val="005E6E"/>
              </a:solidFill>
              <a:latin typeface="Roboto" panose="02000000000000000000" pitchFamily="2" charset="0"/>
              <a:ea typeface="Roboto" panose="02000000000000000000" pitchFamily="2" charset="0"/>
              <a:cs typeface="Roboto" panose="02000000000000000000" pitchFamily="2" charset="0"/>
            </a:endParaRPr>
          </a:p>
          <a:p>
            <a:pPr lvl="0" algn="ctr"/>
            <a:endParaRPr lang="en-US" sz="2000" b="1">
              <a:solidFill>
                <a:srgbClr val="005E6E"/>
              </a:solidFill>
              <a:latin typeface="Roboto" panose="02000000000000000000" pitchFamily="2" charset="0"/>
              <a:ea typeface="Roboto" panose="02000000000000000000" pitchFamily="2" charset="0"/>
              <a:cs typeface="Roboto" panose="02000000000000000000" pitchFamily="2" charset="0"/>
            </a:endParaRPr>
          </a:p>
        </p:txBody>
      </p:sp>
      <p:sp>
        <p:nvSpPr>
          <p:cNvPr id="21" name="Step 102">
            <a:extLst>
              <a:ext uri="{FF2B5EF4-FFF2-40B4-BE49-F238E27FC236}">
                <a16:creationId xmlns:a16="http://schemas.microsoft.com/office/drawing/2014/main" id="{6C76FF31-0F7A-7866-7018-9B7517A1DF43}"/>
              </a:ext>
              <a:ext uri="{C183D7F6-B498-43B3-948B-1728B52AA6E4}">
                <adec:decorative xmlns:adec="http://schemas.microsoft.com/office/drawing/2017/decorative" val="1"/>
              </a:ext>
            </a:extLst>
          </p:cNvPr>
          <p:cNvSpPr/>
          <p:nvPr/>
        </p:nvSpPr>
        <p:spPr>
          <a:xfrm>
            <a:off x="4374978" y="1354276"/>
            <a:ext cx="3365844" cy="4730748"/>
          </a:xfrm>
          <a:prstGeom prst="roundRect">
            <a:avLst>
              <a:gd name="adj" fmla="val 8000"/>
            </a:avLst>
          </a:prstGeom>
          <a:solidFill>
            <a:srgbClr val="F3F3F3"/>
          </a:solidFill>
          <a:ln>
            <a:noFill/>
          </a:ln>
        </p:spPr>
        <p:txBody>
          <a:bodyPr wrap="square" lIns="228600" tIns="1170432" rIns="228600" bIns="91440" rtlCol="0" anchor="t">
            <a:noAutofit/>
          </a:bodyPr>
          <a:lstStyle/>
          <a:p>
            <a:pPr lvl="0" algn="ctr"/>
            <a:endParaRPr lang="en-US" sz="2000" b="1">
              <a:solidFill>
                <a:srgbClr val="005E6E"/>
              </a:solidFill>
              <a:latin typeface="Roboto" panose="02000000000000000000" pitchFamily="2" charset="0"/>
              <a:ea typeface="Roboto" panose="02000000000000000000" pitchFamily="2" charset="0"/>
              <a:cs typeface="Roboto" panose="02000000000000000000" pitchFamily="2" charset="0"/>
            </a:endParaRPr>
          </a:p>
          <a:p>
            <a:pPr lvl="0" algn="ctr"/>
            <a:endParaRPr lang="en-US" sz="2000" b="1">
              <a:solidFill>
                <a:srgbClr val="005E6E"/>
              </a:solidFill>
              <a:latin typeface="Roboto" panose="02000000000000000000" pitchFamily="2" charset="0"/>
              <a:ea typeface="Roboto" panose="02000000000000000000" pitchFamily="2" charset="0"/>
              <a:cs typeface="Roboto" panose="02000000000000000000" pitchFamily="2" charset="0"/>
            </a:endParaRPr>
          </a:p>
        </p:txBody>
      </p:sp>
      <p:sp>
        <p:nvSpPr>
          <p:cNvPr id="22" name="Step 102">
            <a:extLst>
              <a:ext uri="{FF2B5EF4-FFF2-40B4-BE49-F238E27FC236}">
                <a16:creationId xmlns:a16="http://schemas.microsoft.com/office/drawing/2014/main" id="{5759A8A8-8AE2-B2AF-0254-39ABFBDAD1F3}"/>
              </a:ext>
              <a:ext uri="{C183D7F6-B498-43B3-948B-1728B52AA6E4}">
                <adec:decorative xmlns:adec="http://schemas.microsoft.com/office/drawing/2017/decorative" val="1"/>
              </a:ext>
            </a:extLst>
          </p:cNvPr>
          <p:cNvSpPr/>
          <p:nvPr/>
        </p:nvSpPr>
        <p:spPr>
          <a:xfrm>
            <a:off x="7980527" y="1354276"/>
            <a:ext cx="3365844" cy="4730748"/>
          </a:xfrm>
          <a:prstGeom prst="roundRect">
            <a:avLst>
              <a:gd name="adj" fmla="val 8000"/>
            </a:avLst>
          </a:prstGeom>
          <a:solidFill>
            <a:srgbClr val="F3F3F3"/>
          </a:solidFill>
          <a:ln>
            <a:noFill/>
          </a:ln>
        </p:spPr>
        <p:txBody>
          <a:bodyPr wrap="square" lIns="228600" tIns="1170432" rIns="228600" bIns="91440" rtlCol="0" anchor="t">
            <a:noAutofit/>
          </a:bodyPr>
          <a:lstStyle/>
          <a:p>
            <a:pPr lvl="0" algn="ctr"/>
            <a:endParaRPr lang="en-US" sz="2000" b="1">
              <a:solidFill>
                <a:srgbClr val="005E6E"/>
              </a:solidFill>
              <a:latin typeface="Roboto" panose="02000000000000000000" pitchFamily="2" charset="0"/>
              <a:ea typeface="Roboto" panose="02000000000000000000" pitchFamily="2" charset="0"/>
              <a:cs typeface="Roboto" panose="02000000000000000000" pitchFamily="2" charset="0"/>
            </a:endParaRPr>
          </a:p>
          <a:p>
            <a:pPr lvl="0" algn="ctr"/>
            <a:endParaRPr lang="en-US" sz="2000" b="1">
              <a:solidFill>
                <a:srgbClr val="005E6E"/>
              </a:solidFill>
              <a:latin typeface="Roboto" panose="02000000000000000000" pitchFamily="2" charset="0"/>
              <a:ea typeface="Roboto" panose="02000000000000000000" pitchFamily="2" charset="0"/>
              <a:cs typeface="Roboto" panose="02000000000000000000" pitchFamily="2" charset="0"/>
            </a:endParaRPr>
          </a:p>
        </p:txBody>
      </p:sp>
      <p:sp>
        <p:nvSpPr>
          <p:cNvPr id="23" name="Num 105">
            <a:extLst>
              <a:ext uri="{FF2B5EF4-FFF2-40B4-BE49-F238E27FC236}">
                <a16:creationId xmlns:a16="http://schemas.microsoft.com/office/drawing/2014/main" id="{347614DE-6D22-7B32-B858-B8EB6EA3E587}"/>
              </a:ext>
            </a:extLst>
          </p:cNvPr>
          <p:cNvSpPr/>
          <p:nvPr/>
        </p:nvSpPr>
        <p:spPr>
          <a:xfrm>
            <a:off x="889948" y="1536211"/>
            <a:ext cx="561818" cy="561818"/>
          </a:xfrm>
          <a:prstGeom prst="ellipse">
            <a:avLst/>
          </a:prstGeom>
          <a:solidFill>
            <a:schemeClr val="accent3"/>
          </a:solidFill>
          <a:ln>
            <a:noFill/>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Roboto"/>
                <a:ea typeface="Roboto"/>
                <a:cs typeface="Roboto"/>
              </a:rPr>
              <a:t>1</a:t>
            </a:r>
          </a:p>
        </p:txBody>
      </p:sp>
      <p:sp>
        <p:nvSpPr>
          <p:cNvPr id="24" name="TextBox 23">
            <a:extLst>
              <a:ext uri="{FF2B5EF4-FFF2-40B4-BE49-F238E27FC236}">
                <a16:creationId xmlns:a16="http://schemas.microsoft.com/office/drawing/2014/main" id="{DAE0CBF3-3620-678B-1A0B-4DC3522BB9E3}"/>
              </a:ext>
            </a:extLst>
          </p:cNvPr>
          <p:cNvSpPr txBox="1"/>
          <p:nvPr/>
        </p:nvSpPr>
        <p:spPr>
          <a:xfrm>
            <a:off x="1555845" y="1463177"/>
            <a:ext cx="2593076" cy="707886"/>
          </a:xfrm>
          <a:prstGeom prst="rect">
            <a:avLst/>
          </a:prstGeom>
          <a:noFill/>
        </p:spPr>
        <p:txBody>
          <a:bodyPr wrap="square" rtlCol="0">
            <a:spAutoFit/>
          </a:bodyPr>
          <a:lstStyle/>
          <a:p>
            <a:pPr lvl="0"/>
            <a:r>
              <a:rPr lang="en-US" sz="2000" b="1">
                <a:solidFill>
                  <a:srgbClr val="005E6E"/>
                </a:solidFill>
                <a:latin typeface="Roboto" panose="02000000000000000000" pitchFamily="2" charset="0"/>
                <a:ea typeface="Roboto" panose="02000000000000000000" pitchFamily="2" charset="0"/>
                <a:cs typeface="Roboto" panose="02000000000000000000" pitchFamily="2" charset="0"/>
              </a:rPr>
              <a:t>COV Ramp</a:t>
            </a:r>
          </a:p>
          <a:p>
            <a:pPr lvl="0"/>
            <a:r>
              <a:rPr lang="en-US" sz="2000" b="1">
                <a:solidFill>
                  <a:srgbClr val="005E6E"/>
                </a:solidFill>
                <a:latin typeface="Roboto" panose="02000000000000000000" pitchFamily="2" charset="0"/>
                <a:ea typeface="Roboto" panose="02000000000000000000" pitchFamily="2" charset="0"/>
                <a:cs typeface="Roboto" panose="02000000000000000000" pitchFamily="2" charset="0"/>
              </a:rPr>
              <a:t>security assessment</a:t>
            </a:r>
          </a:p>
        </p:txBody>
      </p:sp>
      <p:sp>
        <p:nvSpPr>
          <p:cNvPr id="25" name="TextBox 24">
            <a:extLst>
              <a:ext uri="{FF2B5EF4-FFF2-40B4-BE49-F238E27FC236}">
                <a16:creationId xmlns:a16="http://schemas.microsoft.com/office/drawing/2014/main" id="{66006902-420C-FE36-3407-E7C83439EC66}"/>
              </a:ext>
            </a:extLst>
          </p:cNvPr>
          <p:cNvSpPr txBox="1"/>
          <p:nvPr/>
        </p:nvSpPr>
        <p:spPr>
          <a:xfrm>
            <a:off x="1009933" y="2306469"/>
            <a:ext cx="3125339" cy="3693319"/>
          </a:xfrm>
          <a:prstGeom prst="rect">
            <a:avLst/>
          </a:prstGeom>
          <a:noFill/>
        </p:spPr>
        <p:txBody>
          <a:bodyPr wrap="square" lIns="91440" tIns="45720" rIns="91440" bIns="45720" rtlCol="0" anchor="t">
            <a:spAutoFit/>
          </a:bodyPr>
          <a:lstStyle/>
          <a:p>
            <a:pPr marL="285750" lvl="0" indent="-285750">
              <a:lnSpc>
                <a:spcPct val="100000"/>
              </a:lnSpc>
              <a:buClr>
                <a:schemeClr val="accent3"/>
              </a:buClr>
              <a:buFont typeface="Arial" panose="020B0604020202020204" pitchFamily="34" charset="0"/>
              <a:buChar char="•"/>
            </a:pPr>
            <a:r>
              <a:rPr lang="en-US">
                <a:latin typeface="Roboto"/>
                <a:ea typeface="Roboto"/>
                <a:cs typeface="Roboto"/>
              </a:rPr>
              <a:t>Commonwealth security and risk management</a:t>
            </a:r>
          </a:p>
          <a:p>
            <a:pPr marL="285750" lvl="0" indent="-285750">
              <a:lnSpc>
                <a:spcPct val="100000"/>
              </a:lnSpc>
              <a:buClr>
                <a:schemeClr val="accent3"/>
              </a:buClr>
              <a:buFont typeface="Arial" panose="020B0604020202020204" pitchFamily="34" charset="0"/>
              <a:buChar char="•"/>
            </a:pPr>
            <a:endParaRPr lang="en-US">
              <a:latin typeface="Roboto" panose="02000000000000000000" pitchFamily="2" charset="0"/>
              <a:ea typeface="Roboto" panose="02000000000000000000" pitchFamily="2" charset="0"/>
              <a:cs typeface="Roboto" panose="02000000000000000000" pitchFamily="2" charset="0"/>
            </a:endParaRPr>
          </a:p>
          <a:p>
            <a:pPr marL="285750" lvl="0" indent="-285750">
              <a:lnSpc>
                <a:spcPct val="100000"/>
              </a:lnSpc>
              <a:buClr>
                <a:schemeClr val="accent3"/>
              </a:buClr>
              <a:buFont typeface="Arial" panose="020B0604020202020204" pitchFamily="34" charset="0"/>
              <a:buChar char="•"/>
            </a:pPr>
            <a:r>
              <a:rPr lang="en-US">
                <a:latin typeface="Roboto"/>
                <a:ea typeface="Roboto"/>
                <a:cs typeface="Roboto"/>
              </a:rPr>
              <a:t>Security products and services</a:t>
            </a:r>
          </a:p>
          <a:p>
            <a:pPr marL="285750" lvl="0" indent="-285750">
              <a:lnSpc>
                <a:spcPct val="100000"/>
              </a:lnSpc>
              <a:buClr>
                <a:schemeClr val="accent3"/>
              </a:buClr>
              <a:buFont typeface="Arial" panose="020B0604020202020204" pitchFamily="34" charset="0"/>
              <a:buChar char="•"/>
            </a:pPr>
            <a:endParaRPr lang="en-US">
              <a:latin typeface="Roboto" panose="02000000000000000000" pitchFamily="2" charset="0"/>
              <a:ea typeface="Roboto" panose="02000000000000000000" pitchFamily="2" charset="0"/>
              <a:cs typeface="Roboto" panose="02000000000000000000" pitchFamily="2" charset="0"/>
            </a:endParaRPr>
          </a:p>
          <a:p>
            <a:pPr marL="285750" indent="-285750">
              <a:buClr>
                <a:schemeClr val="accent3"/>
              </a:buClr>
              <a:buFont typeface="Arial" panose="020B0604020202020204" pitchFamily="34" charset="0"/>
              <a:buChar char="•"/>
            </a:pPr>
            <a:r>
              <a:rPr lang="en-US" b="1">
                <a:solidFill>
                  <a:schemeClr val="accent3"/>
                </a:solidFill>
                <a:latin typeface="Roboto"/>
                <a:ea typeface="Roboto"/>
                <a:cs typeface="Roboto"/>
              </a:rPr>
              <a:t>Enterprise services</a:t>
            </a:r>
            <a:endParaRPr lang="en-US" b="1">
              <a:solidFill>
                <a:schemeClr val="accent3"/>
              </a:solidFill>
              <a:latin typeface="Roboto" panose="02000000000000000000" pitchFamily="2" charset="0"/>
              <a:ea typeface="Roboto" panose="02000000000000000000" pitchFamily="2" charset="0"/>
              <a:cs typeface="Roboto" panose="02000000000000000000" pitchFamily="2" charset="0"/>
            </a:endParaRPr>
          </a:p>
          <a:p>
            <a:pPr marL="742950" lvl="1" indent="-285750">
              <a:buFont typeface="Arial" panose="020B0604020202020204" pitchFamily="34" charset="0"/>
              <a:buChar char="•"/>
            </a:pPr>
            <a:r>
              <a:rPr lang="en-US">
                <a:solidFill>
                  <a:schemeClr val="accent3"/>
                </a:solidFill>
                <a:latin typeface="Roboto"/>
                <a:ea typeface="Roboto"/>
                <a:cs typeface="Roboto"/>
              </a:rPr>
              <a:t>Debi Smith</a:t>
            </a:r>
          </a:p>
          <a:p>
            <a:pPr marL="742950" lvl="1" indent="-285750">
              <a:buFont typeface="Arial" panose="020B0604020202020204" pitchFamily="34" charset="0"/>
              <a:buChar char="•"/>
            </a:pPr>
            <a:r>
              <a:rPr lang="en-US">
                <a:solidFill>
                  <a:schemeClr val="accent3"/>
                </a:solidFill>
                <a:latin typeface="Roboto"/>
                <a:ea typeface="Roboto"/>
                <a:cs typeface="Roboto"/>
              </a:rPr>
              <a:t>Iris Frimpong</a:t>
            </a:r>
          </a:p>
          <a:p>
            <a:pPr marL="742950" lvl="1" indent="-285750">
              <a:buFont typeface="Arial" panose="020B0604020202020204" pitchFamily="34" charset="0"/>
              <a:buChar char="•"/>
            </a:pPr>
            <a:r>
              <a:rPr lang="en-US">
                <a:solidFill>
                  <a:schemeClr val="accent3"/>
                </a:solidFill>
                <a:latin typeface="Roboto"/>
                <a:ea typeface="Roboto"/>
                <a:cs typeface="Roboto"/>
              </a:rPr>
              <a:t>Sharon Richardson</a:t>
            </a:r>
          </a:p>
          <a:p>
            <a:pPr marL="742950" lvl="1" indent="-285750">
              <a:buClr>
                <a:schemeClr val="accent3"/>
              </a:buClr>
              <a:buFont typeface="Arial" panose="020B0604020202020204" pitchFamily="34" charset="0"/>
              <a:buChar char="•"/>
            </a:pPr>
            <a:endParaRPr lang="en-US"/>
          </a:p>
          <a:p>
            <a:pPr marL="285750" lvl="0" indent="-285750">
              <a:lnSpc>
                <a:spcPct val="100000"/>
              </a:lnSpc>
              <a:buClr>
                <a:schemeClr val="accent3"/>
              </a:buClr>
              <a:buFont typeface="Arial" panose="020B0604020202020204" pitchFamily="34" charset="0"/>
              <a:buChar char="•"/>
            </a:pPr>
            <a:endParaRPr lang="en-US">
              <a:latin typeface="Roboto" panose="02000000000000000000" pitchFamily="2" charset="0"/>
              <a:ea typeface="Roboto" panose="02000000000000000000" pitchFamily="2" charset="0"/>
              <a:cs typeface="Roboto" panose="02000000000000000000" pitchFamily="2" charset="0"/>
            </a:endParaRPr>
          </a:p>
          <a:p>
            <a:endParaRPr lang="en-US"/>
          </a:p>
        </p:txBody>
      </p:sp>
      <p:sp>
        <p:nvSpPr>
          <p:cNvPr id="26" name="Num 105">
            <a:extLst>
              <a:ext uri="{FF2B5EF4-FFF2-40B4-BE49-F238E27FC236}">
                <a16:creationId xmlns:a16="http://schemas.microsoft.com/office/drawing/2014/main" id="{4481949F-9DC7-A184-34AF-0C424B34CBCA}"/>
              </a:ext>
            </a:extLst>
          </p:cNvPr>
          <p:cNvSpPr/>
          <p:nvPr/>
        </p:nvSpPr>
        <p:spPr>
          <a:xfrm>
            <a:off x="4495496" y="1536211"/>
            <a:ext cx="561818" cy="561818"/>
          </a:xfrm>
          <a:prstGeom prst="ellipse">
            <a:avLst/>
          </a:prstGeom>
          <a:solidFill>
            <a:schemeClr val="accent3"/>
          </a:solidFill>
          <a:ln>
            <a:noFill/>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Roboto"/>
                <a:ea typeface="Roboto"/>
                <a:cs typeface="Roboto"/>
              </a:rPr>
              <a:t>2</a:t>
            </a:r>
          </a:p>
        </p:txBody>
      </p:sp>
      <p:sp>
        <p:nvSpPr>
          <p:cNvPr id="27" name="TextBox 26">
            <a:extLst>
              <a:ext uri="{FF2B5EF4-FFF2-40B4-BE49-F238E27FC236}">
                <a16:creationId xmlns:a16="http://schemas.microsoft.com/office/drawing/2014/main" id="{17E65638-9142-7546-9BF2-144AE8217E48}"/>
              </a:ext>
            </a:extLst>
          </p:cNvPr>
          <p:cNvSpPr txBox="1"/>
          <p:nvPr/>
        </p:nvSpPr>
        <p:spPr>
          <a:xfrm>
            <a:off x="5161393" y="1463177"/>
            <a:ext cx="2593076" cy="707886"/>
          </a:xfrm>
          <a:prstGeom prst="rect">
            <a:avLst/>
          </a:prstGeom>
          <a:noFill/>
        </p:spPr>
        <p:txBody>
          <a:bodyPr wrap="square" rtlCol="0">
            <a:spAutoFit/>
          </a:bodyPr>
          <a:lstStyle/>
          <a:p>
            <a:pPr lvl="0"/>
            <a:r>
              <a:rPr lang="en-US" sz="2000" b="1">
                <a:solidFill>
                  <a:srgbClr val="005E6E"/>
                </a:solidFill>
                <a:latin typeface="Roboto" panose="02000000000000000000" pitchFamily="2" charset="0"/>
                <a:ea typeface="Roboto" panose="02000000000000000000" pitchFamily="2" charset="0"/>
                <a:cs typeface="Roboto" panose="02000000000000000000" pitchFamily="2" charset="0"/>
              </a:rPr>
              <a:t>Cloud terms and conditions</a:t>
            </a:r>
          </a:p>
        </p:txBody>
      </p:sp>
      <p:sp>
        <p:nvSpPr>
          <p:cNvPr id="28" name="TextBox 27">
            <a:extLst>
              <a:ext uri="{FF2B5EF4-FFF2-40B4-BE49-F238E27FC236}">
                <a16:creationId xmlns:a16="http://schemas.microsoft.com/office/drawing/2014/main" id="{E885CC43-75B1-FF46-AEE4-C9E5D08EA1E8}"/>
              </a:ext>
            </a:extLst>
          </p:cNvPr>
          <p:cNvSpPr txBox="1"/>
          <p:nvPr/>
        </p:nvSpPr>
        <p:spPr>
          <a:xfrm>
            <a:off x="4615483" y="2306469"/>
            <a:ext cx="3125339" cy="4552015"/>
          </a:xfrm>
          <a:prstGeom prst="rect">
            <a:avLst/>
          </a:prstGeom>
          <a:noFill/>
        </p:spPr>
        <p:txBody>
          <a:bodyPr wrap="square" lIns="91440" tIns="45720" rIns="91440" bIns="45720" rtlCol="0" anchor="t">
            <a:spAutoFit/>
          </a:bodyPr>
          <a:lstStyle/>
          <a:p>
            <a:pPr marL="285750" lvl="0" indent="-285750">
              <a:lnSpc>
                <a:spcPct val="90000"/>
              </a:lnSpc>
              <a:buClr>
                <a:schemeClr val="accent3"/>
              </a:buClr>
              <a:buFont typeface="Arial" panose="020B0604020202020204" pitchFamily="34" charset="0"/>
              <a:buChar char="•"/>
            </a:pPr>
            <a:r>
              <a:rPr lang="en-US">
                <a:latin typeface="Roboto"/>
                <a:ea typeface="Roboto"/>
                <a:cs typeface="Roboto"/>
              </a:rPr>
              <a:t>Supply chain management</a:t>
            </a:r>
          </a:p>
          <a:p>
            <a:pPr marL="171450" lvl="0" indent="-171450">
              <a:lnSpc>
                <a:spcPct val="90000"/>
              </a:lnSpc>
              <a:buClr>
                <a:schemeClr val="accent3"/>
              </a:buClr>
              <a:buFont typeface="Arial" panose="020B0604020202020204" pitchFamily="34" charset="0"/>
              <a:buChar char="•"/>
            </a:pPr>
            <a:endParaRPr lang="en-US" sz="1000">
              <a:latin typeface="Roboto" panose="02000000000000000000" pitchFamily="2" charset="0"/>
              <a:ea typeface="Roboto" panose="02000000000000000000" pitchFamily="2" charset="0"/>
              <a:cs typeface="Roboto" panose="02000000000000000000" pitchFamily="2" charset="0"/>
            </a:endParaRPr>
          </a:p>
          <a:p>
            <a:pPr marL="285750" lvl="0" indent="-285750">
              <a:lnSpc>
                <a:spcPct val="90000"/>
              </a:lnSpc>
              <a:buClr>
                <a:schemeClr val="accent3"/>
              </a:buClr>
              <a:buFont typeface="Arial" panose="020B0604020202020204" pitchFamily="34" charset="0"/>
              <a:buChar char="•"/>
            </a:pPr>
            <a:r>
              <a:rPr lang="en-US">
                <a:latin typeface="Roboto"/>
                <a:ea typeface="Roboto"/>
                <a:cs typeface="Roboto"/>
              </a:rPr>
              <a:t>Enterprise sourcing and risk management</a:t>
            </a:r>
          </a:p>
          <a:p>
            <a:pPr marL="285750" lvl="0" indent="-285750">
              <a:lnSpc>
                <a:spcPct val="100000"/>
              </a:lnSpc>
              <a:buClr>
                <a:schemeClr val="accent3"/>
              </a:buClr>
              <a:buFont typeface="Arial" panose="020B0604020202020204" pitchFamily="34" charset="0"/>
              <a:buChar char="•"/>
            </a:pPr>
            <a:endParaRPr lang="en-US">
              <a:latin typeface="Roboto" panose="02000000000000000000" pitchFamily="2" charset="0"/>
              <a:ea typeface="Roboto" panose="02000000000000000000" pitchFamily="2" charset="0"/>
              <a:cs typeface="Roboto" panose="02000000000000000000" pitchFamily="2" charset="0"/>
            </a:endParaRPr>
          </a:p>
          <a:p>
            <a:pPr marL="285750" lvl="0" indent="-285750">
              <a:buFont typeface="Arial" panose="020B0604020202020204" pitchFamily="34" charset="0"/>
              <a:buChar char="•"/>
            </a:pPr>
            <a:r>
              <a:rPr lang="en-US" b="1">
                <a:solidFill>
                  <a:schemeClr val="accent3"/>
                </a:solidFill>
                <a:latin typeface="Roboto"/>
                <a:ea typeface="Roboto"/>
                <a:cs typeface="Roboto"/>
              </a:rPr>
              <a:t>Supply chain risk management</a:t>
            </a:r>
          </a:p>
          <a:p>
            <a:pPr marL="742950" lvl="1" indent="-285750">
              <a:buFont typeface="Arial" panose="020B0604020202020204" pitchFamily="34" charset="0"/>
              <a:buChar char="•"/>
            </a:pPr>
            <a:r>
              <a:rPr lang="en-US">
                <a:solidFill>
                  <a:schemeClr val="accent3"/>
                </a:solidFill>
                <a:latin typeface="Roboto"/>
                <a:ea typeface="Roboto"/>
                <a:cs typeface="Roboto"/>
              </a:rPr>
              <a:t>Leia De La Garza</a:t>
            </a:r>
          </a:p>
          <a:p>
            <a:pPr marL="742950" lvl="1" indent="-285750">
              <a:buFont typeface="Arial" panose="020B0604020202020204" pitchFamily="34" charset="0"/>
              <a:buChar char="•"/>
            </a:pPr>
            <a:r>
              <a:rPr lang="en-US">
                <a:solidFill>
                  <a:schemeClr val="accent3"/>
                </a:solidFill>
                <a:latin typeface="Roboto"/>
                <a:ea typeface="Roboto"/>
                <a:cs typeface="Roboto"/>
              </a:rPr>
              <a:t>Christina McCloud</a:t>
            </a:r>
          </a:p>
          <a:p>
            <a:pPr marL="742950" lvl="1" indent="-285750">
              <a:buFont typeface="Arial" panose="020B0604020202020204" pitchFamily="34" charset="0"/>
              <a:buChar char="•"/>
            </a:pPr>
            <a:r>
              <a:rPr lang="en-US">
                <a:solidFill>
                  <a:schemeClr val="accent3"/>
                </a:solidFill>
                <a:latin typeface="Roboto"/>
                <a:ea typeface="Roboto"/>
                <a:cs typeface="Roboto"/>
              </a:rPr>
              <a:t>Sonja Headley</a:t>
            </a:r>
          </a:p>
          <a:p>
            <a:pPr marL="742950" lvl="1" indent="-285750">
              <a:buFont typeface="Arial" panose="020B0604020202020204" pitchFamily="34" charset="0"/>
              <a:buChar char="•"/>
            </a:pPr>
            <a:r>
              <a:rPr lang="en-US" err="1">
                <a:solidFill>
                  <a:schemeClr val="accent3"/>
                </a:solidFill>
                <a:latin typeface="Roboto"/>
                <a:ea typeface="Roboto"/>
                <a:cs typeface="Roboto"/>
              </a:rPr>
              <a:t>Kashera</a:t>
            </a:r>
            <a:r>
              <a:rPr lang="en-US">
                <a:solidFill>
                  <a:schemeClr val="accent3"/>
                </a:solidFill>
                <a:latin typeface="Roboto"/>
                <a:ea typeface="Roboto"/>
                <a:cs typeface="Roboto"/>
              </a:rPr>
              <a:t> Lane</a:t>
            </a:r>
          </a:p>
          <a:p>
            <a:pPr marL="742950" lvl="1" indent="-285750">
              <a:buFont typeface="Arial" panose="020B0604020202020204" pitchFamily="34" charset="0"/>
              <a:buChar char="•"/>
            </a:pPr>
            <a:r>
              <a:rPr lang="en-US">
                <a:solidFill>
                  <a:schemeClr val="accent3"/>
                </a:solidFill>
                <a:latin typeface="Roboto"/>
                <a:ea typeface="Roboto"/>
                <a:cs typeface="Roboto"/>
              </a:rPr>
              <a:t>Travis </a:t>
            </a:r>
            <a:r>
              <a:rPr lang="en-US" err="1">
                <a:solidFill>
                  <a:schemeClr val="accent3"/>
                </a:solidFill>
                <a:latin typeface="Roboto"/>
                <a:ea typeface="Roboto"/>
                <a:cs typeface="Roboto"/>
              </a:rPr>
              <a:t>Cattenhead</a:t>
            </a:r>
            <a:endParaRPr lang="en-US">
              <a:solidFill>
                <a:schemeClr val="accent3"/>
              </a:solidFill>
              <a:latin typeface="Roboto"/>
              <a:ea typeface="Roboto"/>
              <a:cs typeface="Roboto"/>
            </a:endParaRPr>
          </a:p>
          <a:p>
            <a:pPr marL="742950" lvl="1" indent="-285750">
              <a:buFont typeface="Arial" panose="020B0604020202020204" pitchFamily="34" charset="0"/>
              <a:buChar char="•"/>
            </a:pPr>
            <a:r>
              <a:rPr lang="en-US">
                <a:solidFill>
                  <a:schemeClr val="accent3"/>
                </a:solidFill>
                <a:latin typeface="Roboto"/>
                <a:ea typeface="Roboto"/>
                <a:cs typeface="Roboto"/>
              </a:rPr>
              <a:t>Ryan Olson</a:t>
            </a:r>
          </a:p>
          <a:p>
            <a:pPr marL="742950" lvl="1" indent="-285750">
              <a:buClr>
                <a:schemeClr val="accent3"/>
              </a:buClr>
              <a:buFont typeface="Arial" panose="020B0604020202020204" pitchFamily="34" charset="0"/>
              <a:buChar char="•"/>
            </a:pPr>
            <a:endParaRPr lang="en-US"/>
          </a:p>
          <a:p>
            <a:pPr marL="285750" lvl="0" indent="-285750">
              <a:lnSpc>
                <a:spcPct val="100000"/>
              </a:lnSpc>
              <a:buClr>
                <a:schemeClr val="accent3"/>
              </a:buClr>
              <a:buFont typeface="Arial" panose="020B0604020202020204" pitchFamily="34" charset="0"/>
              <a:buChar char="•"/>
            </a:pPr>
            <a:endParaRPr lang="en-US">
              <a:latin typeface="Roboto" panose="02000000000000000000" pitchFamily="2" charset="0"/>
              <a:ea typeface="Roboto" panose="02000000000000000000" pitchFamily="2" charset="0"/>
              <a:cs typeface="Roboto" panose="02000000000000000000" pitchFamily="2" charset="0"/>
            </a:endParaRPr>
          </a:p>
          <a:p>
            <a:endParaRPr lang="en-US"/>
          </a:p>
        </p:txBody>
      </p:sp>
      <p:sp>
        <p:nvSpPr>
          <p:cNvPr id="29" name="Num 105">
            <a:extLst>
              <a:ext uri="{FF2B5EF4-FFF2-40B4-BE49-F238E27FC236}">
                <a16:creationId xmlns:a16="http://schemas.microsoft.com/office/drawing/2014/main" id="{D9391032-C662-721F-6AB1-E76FF6C899FE}"/>
              </a:ext>
            </a:extLst>
          </p:cNvPr>
          <p:cNvSpPr/>
          <p:nvPr/>
        </p:nvSpPr>
        <p:spPr>
          <a:xfrm>
            <a:off x="8096497" y="1536211"/>
            <a:ext cx="561818" cy="561818"/>
          </a:xfrm>
          <a:prstGeom prst="ellipse">
            <a:avLst/>
          </a:prstGeom>
          <a:solidFill>
            <a:schemeClr val="accent3"/>
          </a:solidFill>
          <a:ln>
            <a:noFill/>
          </a:ln>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Roboto"/>
                <a:ea typeface="Roboto"/>
                <a:cs typeface="Roboto"/>
              </a:rPr>
              <a:t>3</a:t>
            </a:r>
          </a:p>
        </p:txBody>
      </p:sp>
      <p:sp>
        <p:nvSpPr>
          <p:cNvPr id="30" name="TextBox 29">
            <a:extLst>
              <a:ext uri="{FF2B5EF4-FFF2-40B4-BE49-F238E27FC236}">
                <a16:creationId xmlns:a16="http://schemas.microsoft.com/office/drawing/2014/main" id="{9D376F0B-7C94-A666-9188-9A47BE4C746D}"/>
              </a:ext>
            </a:extLst>
          </p:cNvPr>
          <p:cNvSpPr txBox="1"/>
          <p:nvPr/>
        </p:nvSpPr>
        <p:spPr>
          <a:xfrm>
            <a:off x="8762394" y="1463177"/>
            <a:ext cx="2593076" cy="707886"/>
          </a:xfrm>
          <a:prstGeom prst="rect">
            <a:avLst/>
          </a:prstGeom>
          <a:noFill/>
        </p:spPr>
        <p:txBody>
          <a:bodyPr wrap="square" rtlCol="0">
            <a:spAutoFit/>
          </a:bodyPr>
          <a:lstStyle/>
          <a:p>
            <a:pPr lvl="0"/>
            <a:r>
              <a:rPr lang="en-US" sz="2000" b="1">
                <a:solidFill>
                  <a:srgbClr val="005E6E"/>
                </a:solidFill>
                <a:latin typeface="Roboto" panose="02000000000000000000" pitchFamily="2" charset="0"/>
                <a:ea typeface="Roboto" panose="02000000000000000000" pitchFamily="2" charset="0"/>
                <a:cs typeface="Roboto" panose="02000000000000000000" pitchFamily="2" charset="0"/>
              </a:rPr>
              <a:t>COV Ramp ongoing oversight</a:t>
            </a:r>
          </a:p>
        </p:txBody>
      </p:sp>
      <p:sp>
        <p:nvSpPr>
          <p:cNvPr id="31" name="TextBox 30">
            <a:extLst>
              <a:ext uri="{FF2B5EF4-FFF2-40B4-BE49-F238E27FC236}">
                <a16:creationId xmlns:a16="http://schemas.microsoft.com/office/drawing/2014/main" id="{E6F4D70E-A848-88C0-77C4-F7C052E4A798}"/>
              </a:ext>
            </a:extLst>
          </p:cNvPr>
          <p:cNvSpPr txBox="1"/>
          <p:nvPr/>
        </p:nvSpPr>
        <p:spPr>
          <a:xfrm>
            <a:off x="8221030" y="2306469"/>
            <a:ext cx="3125339" cy="3570208"/>
          </a:xfrm>
          <a:prstGeom prst="rect">
            <a:avLst/>
          </a:prstGeom>
          <a:noFill/>
        </p:spPr>
        <p:txBody>
          <a:bodyPr wrap="square" lIns="91440" tIns="45720" rIns="91440" bIns="45720" rtlCol="0" anchor="t">
            <a:spAutoFit/>
          </a:bodyPr>
          <a:lstStyle/>
          <a:p>
            <a:pPr marL="285750" lvl="0" indent="-285750">
              <a:lnSpc>
                <a:spcPct val="100000"/>
              </a:lnSpc>
              <a:buClr>
                <a:schemeClr val="accent3"/>
              </a:buClr>
              <a:buFont typeface="Arial" panose="020B0604020202020204" pitchFamily="34" charset="0"/>
              <a:buChar char="•"/>
            </a:pPr>
            <a:r>
              <a:rPr lang="en-US">
                <a:latin typeface="Roboto"/>
                <a:ea typeface="Roboto"/>
                <a:cs typeface="Roboto"/>
              </a:rPr>
              <a:t>Commonwealth security and risk management</a:t>
            </a:r>
          </a:p>
          <a:p>
            <a:pPr marL="171450" lvl="0" indent="-171450">
              <a:lnSpc>
                <a:spcPct val="100000"/>
              </a:lnSpc>
              <a:buClr>
                <a:schemeClr val="accent3"/>
              </a:buClr>
              <a:buFont typeface="Arial" panose="020B0604020202020204" pitchFamily="34" charset="0"/>
              <a:buChar char="•"/>
            </a:pPr>
            <a:endParaRPr lang="en-US" sz="1000">
              <a:latin typeface="Roboto" panose="02000000000000000000" pitchFamily="2" charset="0"/>
              <a:ea typeface="Roboto" panose="02000000000000000000" pitchFamily="2" charset="0"/>
              <a:cs typeface="Roboto" panose="02000000000000000000" pitchFamily="2" charset="0"/>
            </a:endParaRPr>
          </a:p>
          <a:p>
            <a:pPr marL="285750" lvl="0" indent="-285750">
              <a:lnSpc>
                <a:spcPct val="100000"/>
              </a:lnSpc>
              <a:buClr>
                <a:schemeClr val="accent3"/>
              </a:buClr>
              <a:buFont typeface="Arial" panose="020B0604020202020204" pitchFamily="34" charset="0"/>
              <a:buChar char="•"/>
            </a:pPr>
            <a:r>
              <a:rPr lang="en-US">
                <a:latin typeface="Roboto"/>
                <a:ea typeface="Roboto"/>
                <a:cs typeface="Roboto"/>
              </a:rPr>
              <a:t>Security products and services</a:t>
            </a:r>
          </a:p>
          <a:p>
            <a:pPr marL="285750" lvl="0" indent="-285750">
              <a:lnSpc>
                <a:spcPct val="100000"/>
              </a:lnSpc>
              <a:buClr>
                <a:schemeClr val="accent3"/>
              </a:buClr>
              <a:buFont typeface="Arial" panose="020B0604020202020204" pitchFamily="34" charset="0"/>
              <a:buChar char="•"/>
            </a:pPr>
            <a:endParaRPr lang="en-US">
              <a:latin typeface="Roboto" panose="02000000000000000000" pitchFamily="2" charset="0"/>
              <a:ea typeface="Roboto" panose="02000000000000000000" pitchFamily="2" charset="0"/>
              <a:cs typeface="Roboto" panose="02000000000000000000" pitchFamily="2" charset="0"/>
            </a:endParaRPr>
          </a:p>
          <a:p>
            <a:pPr marL="285750" lvl="0" indent="-285750">
              <a:lnSpc>
                <a:spcPct val="100000"/>
              </a:lnSpc>
              <a:buFont typeface="Arial" panose="020B0604020202020204" pitchFamily="34" charset="0"/>
              <a:buChar char="•"/>
            </a:pPr>
            <a:r>
              <a:rPr lang="en-US" b="1">
                <a:solidFill>
                  <a:schemeClr val="accent3"/>
                </a:solidFill>
                <a:latin typeface="Roboto"/>
                <a:ea typeface="Roboto"/>
                <a:cs typeface="Roboto"/>
              </a:rPr>
              <a:t>Enterprise services</a:t>
            </a:r>
            <a:endParaRPr lang="en-US" b="1">
              <a:solidFill>
                <a:schemeClr val="accent3"/>
              </a:solidFill>
              <a:latin typeface="Roboto" panose="02000000000000000000" pitchFamily="2" charset="0"/>
              <a:ea typeface="Roboto" panose="02000000000000000000" pitchFamily="2" charset="0"/>
              <a:cs typeface="Roboto" panose="02000000000000000000" pitchFamily="2" charset="0"/>
            </a:endParaRPr>
          </a:p>
          <a:p>
            <a:pPr marL="742950" lvl="1" indent="-285750">
              <a:buFont typeface="Arial" panose="020B0604020202020204" pitchFamily="34" charset="0"/>
              <a:buChar char="•"/>
            </a:pPr>
            <a:r>
              <a:rPr lang="en-US">
                <a:solidFill>
                  <a:schemeClr val="accent3"/>
                </a:solidFill>
                <a:latin typeface="Roboto"/>
                <a:ea typeface="Roboto"/>
                <a:cs typeface="Roboto"/>
              </a:rPr>
              <a:t>Iris Frimpong</a:t>
            </a:r>
          </a:p>
          <a:p>
            <a:pPr marL="742950" lvl="1" indent="-285750">
              <a:buFont typeface="Arial" panose="020B0604020202020204" pitchFamily="34" charset="0"/>
              <a:buChar char="•"/>
            </a:pPr>
            <a:r>
              <a:rPr lang="en-US">
                <a:solidFill>
                  <a:schemeClr val="accent3"/>
                </a:solidFill>
                <a:latin typeface="Roboto"/>
                <a:ea typeface="Roboto"/>
                <a:cs typeface="Roboto"/>
              </a:rPr>
              <a:t>Wilbert Jones</a:t>
            </a:r>
          </a:p>
          <a:p>
            <a:pPr marL="742950" lvl="1" indent="-285750">
              <a:buFont typeface="Arial" panose="020B0604020202020204" pitchFamily="34" charset="0"/>
              <a:buChar char="•"/>
            </a:pPr>
            <a:r>
              <a:rPr lang="en-US">
                <a:solidFill>
                  <a:schemeClr val="accent3"/>
                </a:solidFill>
                <a:latin typeface="Roboto"/>
                <a:ea typeface="Roboto"/>
                <a:cs typeface="Roboto"/>
              </a:rPr>
              <a:t>Andre King</a:t>
            </a:r>
          </a:p>
          <a:p>
            <a:pPr marL="742950" lvl="1" indent="-285750">
              <a:buClr>
                <a:schemeClr val="accent3"/>
              </a:buClr>
              <a:buFont typeface="Arial" panose="020B0604020202020204" pitchFamily="34" charset="0"/>
              <a:buChar char="•"/>
            </a:pPr>
            <a:endParaRPr lang="en-US"/>
          </a:p>
          <a:p>
            <a:pPr marL="285750" lvl="0" indent="-285750">
              <a:lnSpc>
                <a:spcPct val="100000"/>
              </a:lnSpc>
              <a:buClr>
                <a:schemeClr val="accent3"/>
              </a:buClr>
              <a:buFont typeface="Arial" panose="020B0604020202020204" pitchFamily="34" charset="0"/>
              <a:buChar char="•"/>
            </a:pPr>
            <a:endParaRPr lang="en-US">
              <a:latin typeface="Roboto" panose="02000000000000000000" pitchFamily="2" charset="0"/>
              <a:ea typeface="Roboto" panose="02000000000000000000" pitchFamily="2" charset="0"/>
              <a:cs typeface="Roboto" panose="02000000000000000000" pitchFamily="2" charset="0"/>
            </a:endParaRPr>
          </a:p>
          <a:p>
            <a:endParaRPr lang="en-US"/>
          </a:p>
        </p:txBody>
      </p:sp>
      <p:sp>
        <p:nvSpPr>
          <p:cNvPr id="17" name="Slide Number Placeholder 16">
            <a:extLst>
              <a:ext uri="{FF2B5EF4-FFF2-40B4-BE49-F238E27FC236}">
                <a16:creationId xmlns:a16="http://schemas.microsoft.com/office/drawing/2014/main" id="{AA67CAB9-D240-A80B-52FB-B7504F70D4EA}"/>
              </a:ext>
            </a:extLst>
          </p:cNvPr>
          <p:cNvSpPr>
            <a:spLocks noGrp="1"/>
          </p:cNvSpPr>
          <p:nvPr>
            <p:ph type="sldNum" sz="quarter" idx="12"/>
          </p:nvPr>
        </p:nvSpPr>
        <p:spPr/>
        <p:txBody>
          <a:bodyPr/>
          <a:lstStyle/>
          <a:p>
            <a:fld id="{1A1EC0E7-FF72-4BE3-A4A5-0055DC37EE8E}" type="slidenum">
              <a:rPr lang="en-US" smtClean="0"/>
              <a:t>83</a:t>
            </a:fld>
            <a:endParaRPr lang="en-US"/>
          </a:p>
        </p:txBody>
      </p:sp>
    </p:spTree>
    <p:extLst>
      <p:ext uri="{BB962C8B-B14F-4D97-AF65-F5344CB8AC3E}">
        <p14:creationId xmlns:p14="http://schemas.microsoft.com/office/powerpoint/2010/main" val="1494324622"/>
      </p:ext>
    </p:extLst>
  </p:cSld>
  <p:clrMapOvr>
    <a:masterClrMapping/>
  </p:clrMapOvr>
  <p:extLst>
    <p:ext uri="{6950BFC3-D8DA-4A85-94F7-54DA5524770B}">
      <p188:commentRel xmlns:p188="http://schemas.microsoft.com/office/powerpoint/2018/8/main" r:id="rId3"/>
    </p:ext>
  </p:extLs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58B66-70CD-DE26-1FD2-AD06082C758A}"/>
              </a:ext>
            </a:extLst>
          </p:cNvPr>
          <p:cNvSpPr>
            <a:spLocks noGrp="1"/>
          </p:cNvSpPr>
          <p:nvPr>
            <p:ph type="title"/>
          </p:nvPr>
        </p:nvSpPr>
        <p:spPr>
          <a:xfrm>
            <a:off x="670560" y="0"/>
            <a:ext cx="11521440" cy="1280160"/>
          </a:xfrm>
        </p:spPr>
        <p:txBody>
          <a:bodyPr anchor="b"/>
          <a:lstStyle/>
          <a:p>
            <a:r>
              <a:rPr lang="en-US"/>
              <a:t>COV Ramp EQ review process to be implemented</a:t>
            </a:r>
          </a:p>
        </p:txBody>
      </p:sp>
      <p:sp>
        <p:nvSpPr>
          <p:cNvPr id="3" name="Content Placeholder 2">
            <a:extLst>
              <a:ext uri="{FF2B5EF4-FFF2-40B4-BE49-F238E27FC236}">
                <a16:creationId xmlns:a16="http://schemas.microsoft.com/office/drawing/2014/main" id="{1F4D33C6-9021-7698-87D0-A06BFC96919F}"/>
              </a:ext>
            </a:extLst>
          </p:cNvPr>
          <p:cNvSpPr>
            <a:spLocks noGrp="1"/>
          </p:cNvSpPr>
          <p:nvPr>
            <p:ph idx="1"/>
          </p:nvPr>
        </p:nvSpPr>
        <p:spPr>
          <a:xfrm>
            <a:off x="667828" y="1388304"/>
            <a:ext cx="10828979" cy="4351338"/>
          </a:xfrm>
        </p:spPr>
        <p:txBody>
          <a:bodyPr vert="horz" lIns="91440" tIns="45720" rIns="91440" bIns="45720" rtlCol="0">
            <a:noAutofit/>
          </a:bodyPr>
          <a:lstStyle/>
          <a:p>
            <a:pPr>
              <a:lnSpc>
                <a:spcPct val="100000"/>
              </a:lnSpc>
              <a:buFont typeface="Arial" panose="020B0604020202020204" pitchFamily="34" charset="0"/>
              <a:buChar char="•"/>
            </a:pPr>
            <a:r>
              <a:rPr lang="en-US" b="1">
                <a:solidFill>
                  <a:srgbClr val="A0237F"/>
                </a:solidFill>
                <a:latin typeface="Roboto"/>
                <a:ea typeface="Roboto"/>
                <a:cs typeface="Roboto"/>
              </a:rPr>
              <a:t>New stage for approvals </a:t>
            </a:r>
            <a:endParaRPr lang="en-US">
              <a:cs typeface="Roboto"/>
            </a:endParaRPr>
          </a:p>
          <a:p>
            <a:pPr lvl="1">
              <a:lnSpc>
                <a:spcPct val="100000"/>
              </a:lnSpc>
              <a:buFont typeface="Arial" panose="020B0604020202020204" pitchFamily="34" charset="0"/>
              <a:buChar char="•"/>
            </a:pPr>
            <a:r>
              <a:rPr lang="en-US" sz="2000">
                <a:solidFill>
                  <a:srgbClr val="212121"/>
                </a:solidFill>
                <a:latin typeface="Roboto"/>
                <a:ea typeface="Roboto"/>
                <a:cs typeface="Roboto"/>
              </a:rPr>
              <a:t>Currently the assessment process begins with agency approvals</a:t>
            </a:r>
          </a:p>
          <a:p>
            <a:pPr lvl="1">
              <a:lnSpc>
                <a:spcPct val="100000"/>
              </a:lnSpc>
              <a:buFont typeface="Arial" panose="020B0604020202020204" pitchFamily="34" charset="0"/>
              <a:buChar char="•"/>
            </a:pPr>
            <a:r>
              <a:rPr lang="en-US" sz="2000">
                <a:solidFill>
                  <a:srgbClr val="212121"/>
                </a:solidFill>
                <a:latin typeface="Roboto"/>
                <a:ea typeface="Roboto"/>
                <a:cs typeface="Roboto"/>
              </a:rPr>
              <a:t>A new approval stage is being added to assist agencies with their solutions</a:t>
            </a:r>
          </a:p>
          <a:p>
            <a:pPr>
              <a:lnSpc>
                <a:spcPct val="100000"/>
              </a:lnSpc>
              <a:buFont typeface="Arial" panose="020B0604020202020204" pitchFamily="34" charset="0"/>
              <a:buChar char="•"/>
            </a:pPr>
            <a:r>
              <a:rPr lang="en-US" b="1">
                <a:solidFill>
                  <a:srgbClr val="A0237F"/>
                </a:solidFill>
                <a:latin typeface="Roboto"/>
                <a:ea typeface="Roboto"/>
                <a:cs typeface="Roboto"/>
              </a:rPr>
              <a:t>EA will review each submission </a:t>
            </a:r>
          </a:p>
          <a:p>
            <a:pPr lvl="1">
              <a:lnSpc>
                <a:spcPct val="100000"/>
              </a:lnSpc>
              <a:buFont typeface="Arial" panose="020B0604020202020204" pitchFamily="34" charset="0"/>
              <a:buChar char="•"/>
            </a:pPr>
            <a:r>
              <a:rPr lang="en-US" sz="2000">
                <a:solidFill>
                  <a:srgbClr val="212121"/>
                </a:solidFill>
                <a:latin typeface="Roboto"/>
                <a:ea typeface="Roboto"/>
                <a:cs typeface="Roboto"/>
              </a:rPr>
              <a:t>EA will review each submission for an existing solution to save the agency time and money</a:t>
            </a:r>
          </a:p>
          <a:p>
            <a:pPr lvl="1">
              <a:lnSpc>
                <a:spcPct val="100000"/>
              </a:lnSpc>
              <a:buFont typeface="Arial" panose="020B0604020202020204" pitchFamily="34" charset="0"/>
              <a:buChar char="•"/>
            </a:pPr>
            <a:r>
              <a:rPr lang="en-US" sz="2000">
                <a:solidFill>
                  <a:srgbClr val="212121"/>
                </a:solidFill>
                <a:latin typeface="Roboto"/>
                <a:ea typeface="Roboto"/>
                <a:cs typeface="Roboto"/>
              </a:rPr>
              <a:t>EA will also review each submission for any AI components</a:t>
            </a:r>
          </a:p>
          <a:p>
            <a:pPr>
              <a:lnSpc>
                <a:spcPct val="100000"/>
              </a:lnSpc>
              <a:buFont typeface="Arial" panose="020B0604020202020204" pitchFamily="34" charset="0"/>
              <a:buChar char="•"/>
            </a:pPr>
            <a:r>
              <a:rPr lang="en-US" b="1">
                <a:solidFill>
                  <a:srgbClr val="A0237F"/>
                </a:solidFill>
                <a:latin typeface="Roboto"/>
                <a:ea typeface="Roboto"/>
                <a:cs typeface="Roboto"/>
              </a:rPr>
              <a:t>EA approval steps</a:t>
            </a:r>
            <a:endParaRPr lang="en-US" b="1">
              <a:solidFill>
                <a:srgbClr val="A0237F"/>
              </a:solidFill>
              <a:cs typeface="Roboto"/>
            </a:endParaRPr>
          </a:p>
          <a:p>
            <a:pPr lvl="1">
              <a:lnSpc>
                <a:spcPct val="100000"/>
              </a:lnSpc>
              <a:buFont typeface="Arial" panose="020B0604020202020204" pitchFamily="34" charset="0"/>
              <a:buChar char="•"/>
            </a:pPr>
            <a:r>
              <a:rPr lang="en-US" sz="2000">
                <a:solidFill>
                  <a:srgbClr val="212121"/>
                </a:solidFill>
                <a:latin typeface="Roboto"/>
                <a:ea typeface="Roboto"/>
                <a:cs typeface="Roboto"/>
              </a:rPr>
              <a:t>EA representative will reach out to the agency to provide information on an existing solution</a:t>
            </a:r>
          </a:p>
          <a:p>
            <a:pPr lvl="1">
              <a:lnSpc>
                <a:spcPct val="100000"/>
              </a:lnSpc>
              <a:buFont typeface="Arial" panose="020B0604020202020204" pitchFamily="34" charset="0"/>
              <a:buChar char="•"/>
            </a:pPr>
            <a:r>
              <a:rPr lang="en-US" sz="2000">
                <a:solidFill>
                  <a:srgbClr val="212121"/>
                </a:solidFill>
                <a:latin typeface="Roboto"/>
                <a:ea typeface="Roboto"/>
                <a:cs typeface="Roboto"/>
              </a:rPr>
              <a:t>EA representative will assist, if needed, in submission for AI approval</a:t>
            </a:r>
          </a:p>
          <a:p>
            <a:pPr lvl="1">
              <a:lnSpc>
                <a:spcPct val="100000"/>
              </a:lnSpc>
              <a:buFont typeface="Arial" panose="020B0604020202020204" pitchFamily="34" charset="0"/>
              <a:buChar char="•"/>
            </a:pPr>
            <a:r>
              <a:rPr lang="en-US" sz="2000">
                <a:solidFill>
                  <a:srgbClr val="212121"/>
                </a:solidFill>
                <a:latin typeface="Roboto"/>
                <a:ea typeface="Roboto"/>
                <a:cs typeface="Roboto"/>
              </a:rPr>
              <a:t>EA will then mark approved and move to the assessment to the assessment team</a:t>
            </a:r>
            <a:endParaRPr lang="en-US" sz="2000">
              <a:solidFill>
                <a:srgbClr val="005E6E"/>
              </a:solidFill>
              <a:latin typeface="Roboto"/>
              <a:ea typeface="Roboto"/>
              <a:cs typeface="Roboto"/>
            </a:endParaRPr>
          </a:p>
          <a:p>
            <a:pPr>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1B2AB9A5-AA69-51AA-103E-32385C678EE9}"/>
              </a:ext>
            </a:extLst>
          </p:cNvPr>
          <p:cNvSpPr>
            <a:spLocks noGrp="1"/>
          </p:cNvSpPr>
          <p:nvPr>
            <p:ph type="sldNum" sz="quarter" idx="12"/>
          </p:nvPr>
        </p:nvSpPr>
        <p:spPr/>
        <p:txBody>
          <a:bodyPr/>
          <a:lstStyle/>
          <a:p>
            <a:fld id="{B3F0CCF6-7F1D-1243-94FE-BC32E4D380E0}" type="slidenum">
              <a:rPr lang="en-US" smtClean="0"/>
              <a:t>84</a:t>
            </a:fld>
            <a:endParaRPr lang="en-US"/>
          </a:p>
        </p:txBody>
      </p:sp>
    </p:spTree>
    <p:extLst>
      <p:ext uri="{BB962C8B-B14F-4D97-AF65-F5344CB8AC3E}">
        <p14:creationId xmlns:p14="http://schemas.microsoft.com/office/powerpoint/2010/main" val="264176171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94F3F0-2E3E-14CE-E705-0062A553B0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E22734-AFC6-E0FE-0176-BE339DECBEDA}"/>
              </a:ext>
            </a:extLst>
          </p:cNvPr>
          <p:cNvSpPr>
            <a:spLocks noGrp="1"/>
          </p:cNvSpPr>
          <p:nvPr>
            <p:ph type="title"/>
          </p:nvPr>
        </p:nvSpPr>
        <p:spPr>
          <a:xfrm>
            <a:off x="670560" y="0"/>
            <a:ext cx="11521440" cy="1280160"/>
          </a:xfrm>
        </p:spPr>
        <p:txBody>
          <a:bodyPr anchor="b"/>
          <a:lstStyle/>
          <a:p>
            <a:r>
              <a:rPr lang="en-US"/>
              <a:t>COV Ramp security exceptions update</a:t>
            </a:r>
          </a:p>
        </p:txBody>
      </p:sp>
      <p:sp>
        <p:nvSpPr>
          <p:cNvPr id="3" name="Content Placeholder 2">
            <a:extLst>
              <a:ext uri="{FF2B5EF4-FFF2-40B4-BE49-F238E27FC236}">
                <a16:creationId xmlns:a16="http://schemas.microsoft.com/office/drawing/2014/main" id="{13819F6F-F7FF-2042-B67B-5A8334C822D8}"/>
              </a:ext>
            </a:extLst>
          </p:cNvPr>
          <p:cNvSpPr>
            <a:spLocks noGrp="1"/>
          </p:cNvSpPr>
          <p:nvPr>
            <p:ph idx="1"/>
          </p:nvPr>
        </p:nvSpPr>
        <p:spPr>
          <a:xfrm>
            <a:off x="667828" y="1388304"/>
            <a:ext cx="10609773" cy="4351338"/>
          </a:xfrm>
        </p:spPr>
        <p:txBody>
          <a:bodyPr vert="horz" lIns="91440" tIns="45720" rIns="91440" bIns="45720" rtlCol="0">
            <a:noAutofit/>
          </a:bodyPr>
          <a:lstStyle/>
          <a:p>
            <a:pPr>
              <a:lnSpc>
                <a:spcPct val="100000"/>
              </a:lnSpc>
              <a:buFont typeface="Arial" panose="020B0604020202020204" pitchFamily="34" charset="0"/>
              <a:buChar char="•"/>
            </a:pPr>
            <a:r>
              <a:rPr lang="en-US" b="1">
                <a:solidFill>
                  <a:srgbClr val="A0237F"/>
                </a:solidFill>
                <a:latin typeface="Roboto"/>
                <a:ea typeface="Roboto"/>
                <a:cs typeface="Roboto"/>
              </a:rPr>
              <a:t>SEC 530 re-reviews? </a:t>
            </a:r>
            <a:endParaRPr lang="en-US">
              <a:cs typeface="Roboto"/>
            </a:endParaRPr>
          </a:p>
          <a:p>
            <a:pPr lvl="1">
              <a:lnSpc>
                <a:spcPct val="100000"/>
              </a:lnSpc>
              <a:buFont typeface="Arial" panose="020B0604020202020204" pitchFamily="34" charset="0"/>
              <a:buChar char="•"/>
            </a:pPr>
            <a:r>
              <a:rPr lang="en-US" sz="2000">
                <a:solidFill>
                  <a:srgbClr val="212121"/>
                </a:solidFill>
                <a:latin typeface="Roboto"/>
                <a:ea typeface="Roboto"/>
                <a:cs typeface="Roboto"/>
              </a:rPr>
              <a:t>All currently approved solutions have been updated for SEC 530</a:t>
            </a:r>
          </a:p>
          <a:p>
            <a:pPr lvl="1">
              <a:lnSpc>
                <a:spcPct val="100000"/>
              </a:lnSpc>
              <a:buFont typeface="Arial" panose="020B0604020202020204" pitchFamily="34" charset="0"/>
              <a:buChar char="•"/>
            </a:pPr>
            <a:r>
              <a:rPr lang="en-US" sz="2000">
                <a:solidFill>
                  <a:srgbClr val="212121"/>
                </a:solidFill>
                <a:latin typeface="Roboto"/>
                <a:ea typeface="Roboto"/>
                <a:cs typeface="Roboto"/>
              </a:rPr>
              <a:t>Any existing solutions that come up for renewal will be updated as needed</a:t>
            </a:r>
          </a:p>
          <a:p>
            <a:pPr>
              <a:lnSpc>
                <a:spcPct val="100000"/>
              </a:lnSpc>
              <a:buFont typeface="Arial" panose="020B0604020202020204" pitchFamily="34" charset="0"/>
              <a:buChar char="•"/>
            </a:pPr>
            <a:r>
              <a:rPr lang="en-US" b="1">
                <a:solidFill>
                  <a:srgbClr val="A0237F"/>
                </a:solidFill>
                <a:latin typeface="Roboto"/>
                <a:ea typeface="Roboto"/>
                <a:cs typeface="Roboto"/>
              </a:rPr>
              <a:t>Most commonly removed security exceptions </a:t>
            </a:r>
          </a:p>
          <a:p>
            <a:pPr lvl="1">
              <a:lnSpc>
                <a:spcPct val="100000"/>
              </a:lnSpc>
              <a:buFont typeface="Arial" panose="020B0604020202020204" pitchFamily="34" charset="0"/>
              <a:buChar char="•"/>
            </a:pPr>
            <a:r>
              <a:rPr lang="en-US" sz="2000">
                <a:solidFill>
                  <a:srgbClr val="212121"/>
                </a:solidFill>
                <a:latin typeface="Roboto"/>
                <a:ea typeface="Roboto"/>
                <a:cs typeface="Roboto"/>
              </a:rPr>
              <a:t>SI-2 for patching compliance, most vendors now fall within the required timelines</a:t>
            </a:r>
          </a:p>
          <a:p>
            <a:pPr lvl="1">
              <a:lnSpc>
                <a:spcPct val="100000"/>
              </a:lnSpc>
              <a:buFont typeface="Arial" panose="020B0604020202020204" pitchFamily="34" charset="0"/>
              <a:buChar char="•"/>
            </a:pPr>
            <a:r>
              <a:rPr lang="en-US" sz="2000">
                <a:solidFill>
                  <a:srgbClr val="212121"/>
                </a:solidFill>
                <a:latin typeface="Roboto"/>
                <a:ea typeface="Roboto"/>
                <a:cs typeface="Roboto"/>
              </a:rPr>
              <a:t>SC-12-COV for key management is no longer required and removed during the update</a:t>
            </a:r>
          </a:p>
          <a:p>
            <a:pPr lvl="1">
              <a:lnSpc>
                <a:spcPct val="100000"/>
              </a:lnSpc>
              <a:buFont typeface="Arial" panose="020B0604020202020204" pitchFamily="34" charset="0"/>
              <a:buChar char="•"/>
            </a:pPr>
            <a:r>
              <a:rPr lang="en-US" sz="2000" b="1">
                <a:solidFill>
                  <a:srgbClr val="212121"/>
                </a:solidFill>
                <a:latin typeface="Roboto"/>
                <a:ea typeface="Roboto"/>
                <a:cs typeface="Roboto"/>
              </a:rPr>
              <a:t>Note: </a:t>
            </a:r>
            <a:r>
              <a:rPr lang="en-US" sz="2000">
                <a:solidFill>
                  <a:srgbClr val="212121"/>
                </a:solidFill>
                <a:latin typeface="Roboto"/>
                <a:ea typeface="Roboto"/>
                <a:cs typeface="Roboto"/>
              </a:rPr>
              <a:t>Please do not close without an update from the COV Ramp team</a:t>
            </a:r>
          </a:p>
          <a:p>
            <a:pPr>
              <a:lnSpc>
                <a:spcPct val="100000"/>
              </a:lnSpc>
              <a:buFont typeface="Arial" panose="020B0604020202020204" pitchFamily="34" charset="0"/>
              <a:buChar char="•"/>
            </a:pPr>
            <a:r>
              <a:rPr lang="en-US" b="1">
                <a:solidFill>
                  <a:srgbClr val="A0237F"/>
                </a:solidFill>
                <a:latin typeface="Roboto"/>
                <a:ea typeface="Roboto"/>
                <a:cs typeface="Roboto"/>
              </a:rPr>
              <a:t>Others clean up areas</a:t>
            </a:r>
          </a:p>
          <a:p>
            <a:pPr lvl="1">
              <a:lnSpc>
                <a:spcPct val="100000"/>
              </a:lnSpc>
              <a:buFont typeface="Arial" panose="020B0604020202020204" pitchFamily="34" charset="0"/>
              <a:buChar char="•"/>
            </a:pPr>
            <a:r>
              <a:rPr lang="en-US" sz="2000">
                <a:solidFill>
                  <a:srgbClr val="212121"/>
                </a:solidFill>
                <a:latin typeface="Roboto"/>
                <a:ea typeface="Roboto"/>
                <a:cs typeface="Roboto"/>
              </a:rPr>
              <a:t>The COV Ramp audit team is regularly reaching out to vendors for updated patching schedules</a:t>
            </a:r>
          </a:p>
          <a:p>
            <a:pPr lvl="1">
              <a:lnSpc>
                <a:spcPct val="100000"/>
              </a:lnSpc>
              <a:buFont typeface="Arial" panose="020B0604020202020204" pitchFamily="34" charset="0"/>
              <a:buChar char="•"/>
            </a:pPr>
            <a:r>
              <a:rPr lang="en-US" sz="2000">
                <a:solidFill>
                  <a:srgbClr val="212121"/>
                </a:solidFill>
                <a:latin typeface="Roboto"/>
                <a:ea typeface="Roboto"/>
                <a:cs typeface="Roboto"/>
              </a:rPr>
              <a:t>All new approvals are being sent to the agency ISO</a:t>
            </a:r>
          </a:p>
          <a:p>
            <a:pPr>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8928965B-2836-98D8-CD21-244914B00058}"/>
              </a:ext>
            </a:extLst>
          </p:cNvPr>
          <p:cNvSpPr>
            <a:spLocks noGrp="1"/>
          </p:cNvSpPr>
          <p:nvPr>
            <p:ph type="sldNum" sz="quarter" idx="12"/>
          </p:nvPr>
        </p:nvSpPr>
        <p:spPr/>
        <p:txBody>
          <a:bodyPr/>
          <a:lstStyle/>
          <a:p>
            <a:fld id="{B3F0CCF6-7F1D-1243-94FE-BC32E4D380E0}" type="slidenum">
              <a:rPr lang="en-US" smtClean="0"/>
              <a:t>85</a:t>
            </a:fld>
            <a:endParaRPr lang="en-US"/>
          </a:p>
        </p:txBody>
      </p:sp>
    </p:spTree>
    <p:extLst>
      <p:ext uri="{BB962C8B-B14F-4D97-AF65-F5344CB8AC3E}">
        <p14:creationId xmlns:p14="http://schemas.microsoft.com/office/powerpoint/2010/main" val="141470663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8F81E-A3A5-4D38-BFB7-A1FAC99B41F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9E4044-F580-092B-2A50-A9B9297B6076}"/>
              </a:ext>
            </a:extLst>
          </p:cNvPr>
          <p:cNvSpPr>
            <a:spLocks noGrp="1"/>
          </p:cNvSpPr>
          <p:nvPr>
            <p:ph type="title"/>
          </p:nvPr>
        </p:nvSpPr>
        <p:spPr>
          <a:xfrm>
            <a:off x="670560" y="0"/>
            <a:ext cx="11521440" cy="1280160"/>
          </a:xfrm>
        </p:spPr>
        <p:txBody>
          <a:bodyPr anchor="b"/>
          <a:lstStyle/>
          <a:p>
            <a:r>
              <a:rPr lang="en-US"/>
              <a:t>COV Ramp security exceptions update for MA-5-COV</a:t>
            </a:r>
          </a:p>
        </p:txBody>
      </p:sp>
      <p:sp>
        <p:nvSpPr>
          <p:cNvPr id="3" name="Content Placeholder 2">
            <a:extLst>
              <a:ext uri="{FF2B5EF4-FFF2-40B4-BE49-F238E27FC236}">
                <a16:creationId xmlns:a16="http://schemas.microsoft.com/office/drawing/2014/main" id="{F70B1B94-7F13-A6F1-546C-392637B088BA}"/>
              </a:ext>
            </a:extLst>
          </p:cNvPr>
          <p:cNvSpPr>
            <a:spLocks noGrp="1"/>
          </p:cNvSpPr>
          <p:nvPr>
            <p:ph idx="1"/>
          </p:nvPr>
        </p:nvSpPr>
        <p:spPr>
          <a:xfrm>
            <a:off x="673455" y="1388304"/>
            <a:ext cx="10630650" cy="4351338"/>
          </a:xfrm>
        </p:spPr>
        <p:txBody>
          <a:bodyPr vert="horz" lIns="91440" tIns="45720" rIns="91440" bIns="45720" rtlCol="0">
            <a:noAutofit/>
          </a:bodyPr>
          <a:lstStyle/>
          <a:p>
            <a:pPr>
              <a:lnSpc>
                <a:spcPct val="100000"/>
              </a:lnSpc>
              <a:buFont typeface="Arial" panose="020B0604020202020204" pitchFamily="34" charset="0"/>
              <a:buChar char="•"/>
            </a:pPr>
            <a:r>
              <a:rPr lang="en-US" b="1">
                <a:solidFill>
                  <a:srgbClr val="A0237F"/>
                </a:solidFill>
                <a:latin typeface="Roboto"/>
                <a:ea typeface="Roboto"/>
                <a:cs typeface="Roboto"/>
              </a:rPr>
              <a:t>SEC 530 </a:t>
            </a:r>
            <a:r>
              <a:rPr lang="en-US">
                <a:solidFill>
                  <a:srgbClr val="A0237F"/>
                </a:solidFill>
                <a:latin typeface="Roboto"/>
                <a:ea typeface="Roboto"/>
                <a:cs typeface="Roboto"/>
              </a:rPr>
              <a:t>review</a:t>
            </a:r>
            <a:r>
              <a:rPr lang="en-US" b="1">
                <a:solidFill>
                  <a:srgbClr val="A0237F"/>
                </a:solidFill>
                <a:latin typeface="Roboto"/>
                <a:ea typeface="Roboto"/>
                <a:cs typeface="Roboto"/>
              </a:rPr>
              <a:t> for MA-5-COV – </a:t>
            </a:r>
            <a:r>
              <a:rPr lang="en-US">
                <a:solidFill>
                  <a:srgbClr val="A0237F"/>
                </a:solidFill>
                <a:latin typeface="Roboto"/>
                <a:ea typeface="Roboto"/>
                <a:cs typeface="Roboto"/>
              </a:rPr>
              <a:t>maintenance</a:t>
            </a:r>
            <a:r>
              <a:rPr lang="en-US" b="1">
                <a:solidFill>
                  <a:srgbClr val="A0237F"/>
                </a:solidFill>
                <a:latin typeface="Roboto"/>
                <a:ea typeface="Roboto"/>
                <a:cs typeface="Roboto"/>
              </a:rPr>
              <a:t> </a:t>
            </a:r>
            <a:r>
              <a:rPr lang="en-US">
                <a:solidFill>
                  <a:srgbClr val="A0237F"/>
                </a:solidFill>
                <a:latin typeface="Roboto"/>
                <a:ea typeface="Roboto"/>
                <a:cs typeface="Roboto"/>
              </a:rPr>
              <a:t>personnel</a:t>
            </a:r>
            <a:r>
              <a:rPr lang="en-US" b="1">
                <a:solidFill>
                  <a:srgbClr val="A0237F"/>
                </a:solidFill>
                <a:latin typeface="Roboto"/>
                <a:ea typeface="Roboto"/>
                <a:cs typeface="Roboto"/>
              </a:rPr>
              <a:t> </a:t>
            </a:r>
            <a:endParaRPr lang="en-US">
              <a:latin typeface="Roboto"/>
              <a:ea typeface="Roboto"/>
              <a:cs typeface="Roboto"/>
            </a:endParaRPr>
          </a:p>
          <a:p>
            <a:pPr lvl="1">
              <a:lnSpc>
                <a:spcPct val="100000"/>
              </a:lnSpc>
              <a:buFont typeface="Arial" panose="020B0604020202020204" pitchFamily="34" charset="0"/>
              <a:buChar char="•"/>
            </a:pPr>
            <a:r>
              <a:rPr lang="en-US" sz="2000">
                <a:solidFill>
                  <a:srgbClr val="212121"/>
                </a:solidFill>
                <a:latin typeface="Roboto"/>
                <a:ea typeface="Roboto"/>
                <a:cs typeface="Roboto"/>
              </a:rPr>
              <a:t>The COV Ramp assessment team obtains a maintenance personnel policy/procedure</a:t>
            </a:r>
          </a:p>
          <a:p>
            <a:pPr lvl="1">
              <a:lnSpc>
                <a:spcPct val="100000"/>
              </a:lnSpc>
              <a:buFont typeface="Arial" panose="020B0604020202020204" pitchFamily="34" charset="0"/>
              <a:buChar char="•"/>
            </a:pPr>
            <a:r>
              <a:rPr lang="en-US" sz="2000">
                <a:solidFill>
                  <a:srgbClr val="212121"/>
                </a:solidFill>
                <a:latin typeface="Roboto"/>
                <a:ea typeface="Roboto"/>
                <a:cs typeface="Roboto"/>
              </a:rPr>
              <a:t>The COV Ramp team validates with the vendor notification prior to access to COV tenant</a:t>
            </a:r>
          </a:p>
          <a:p>
            <a:pPr>
              <a:lnSpc>
                <a:spcPct val="100000"/>
              </a:lnSpc>
              <a:buFont typeface="Arial" panose="020B0604020202020204" pitchFamily="34" charset="0"/>
              <a:buChar char="•"/>
            </a:pPr>
            <a:r>
              <a:rPr lang="en-US" b="1">
                <a:solidFill>
                  <a:srgbClr val="A0237F"/>
                </a:solidFill>
                <a:latin typeface="Roboto"/>
                <a:ea typeface="Roboto"/>
                <a:cs typeface="Roboto"/>
              </a:rPr>
              <a:t>Exception </a:t>
            </a:r>
            <a:r>
              <a:rPr lang="en-US">
                <a:solidFill>
                  <a:srgbClr val="A0237F"/>
                </a:solidFill>
                <a:latin typeface="Roboto"/>
                <a:ea typeface="Roboto"/>
                <a:cs typeface="Roboto"/>
              </a:rPr>
              <a:t>requirements</a:t>
            </a:r>
            <a:r>
              <a:rPr lang="en-US" b="1">
                <a:solidFill>
                  <a:srgbClr val="A0237F"/>
                </a:solidFill>
                <a:latin typeface="Roboto"/>
                <a:ea typeface="Roboto"/>
                <a:cs typeface="Roboto"/>
              </a:rPr>
              <a:t> from the </a:t>
            </a:r>
            <a:r>
              <a:rPr lang="en-US">
                <a:solidFill>
                  <a:srgbClr val="A0237F"/>
                </a:solidFill>
                <a:latin typeface="Roboto"/>
                <a:ea typeface="Roboto"/>
                <a:cs typeface="Roboto"/>
              </a:rPr>
              <a:t>vendor</a:t>
            </a:r>
            <a:endParaRPr lang="en-US" b="1">
              <a:solidFill>
                <a:srgbClr val="A0237F"/>
              </a:solidFill>
              <a:latin typeface="Roboto"/>
              <a:ea typeface="Roboto"/>
              <a:cs typeface="Roboto"/>
            </a:endParaRPr>
          </a:p>
          <a:p>
            <a:pPr lvl="1">
              <a:lnSpc>
                <a:spcPct val="100000"/>
              </a:lnSpc>
              <a:buFont typeface="Arial" panose="020B0604020202020204" pitchFamily="34" charset="0"/>
              <a:buChar char="•"/>
            </a:pPr>
            <a:r>
              <a:rPr lang="en-US" sz="2000">
                <a:solidFill>
                  <a:srgbClr val="212121"/>
                </a:solidFill>
                <a:latin typeface="Roboto"/>
                <a:ea typeface="Roboto"/>
                <a:cs typeface="Roboto"/>
              </a:rPr>
              <a:t>The vendor must provide the associated policy/procedure</a:t>
            </a:r>
          </a:p>
          <a:p>
            <a:pPr lvl="1">
              <a:lnSpc>
                <a:spcPct val="100000"/>
              </a:lnSpc>
              <a:buFont typeface="Arial" panose="020B0604020202020204" pitchFamily="34" charset="0"/>
              <a:buChar char="•"/>
            </a:pPr>
            <a:r>
              <a:rPr lang="en-US" sz="2000">
                <a:solidFill>
                  <a:srgbClr val="212121"/>
                </a:solidFill>
                <a:latin typeface="Roboto"/>
                <a:ea typeface="Roboto"/>
                <a:cs typeface="Roboto"/>
              </a:rPr>
              <a:t>The vendor must agree to notify the agency contractually via the cloud terms and conditions</a:t>
            </a:r>
          </a:p>
          <a:p>
            <a:pPr>
              <a:lnSpc>
                <a:spcPct val="100000"/>
              </a:lnSpc>
              <a:buFont typeface="Arial" panose="020B0604020202020204" pitchFamily="34" charset="0"/>
              <a:buChar char="•"/>
            </a:pPr>
            <a:r>
              <a:rPr lang="en-US" b="1">
                <a:solidFill>
                  <a:srgbClr val="A0237F"/>
                </a:solidFill>
                <a:latin typeface="Roboto"/>
                <a:ea typeface="Roboto"/>
                <a:cs typeface="Roboto"/>
              </a:rPr>
              <a:t>Exception Requirements for the Agency</a:t>
            </a:r>
          </a:p>
          <a:p>
            <a:pPr lvl="1">
              <a:lnSpc>
                <a:spcPct val="100000"/>
              </a:lnSpc>
              <a:buFont typeface="Arial" panose="020B0604020202020204" pitchFamily="34" charset="0"/>
              <a:buChar char="•"/>
            </a:pPr>
            <a:r>
              <a:rPr lang="en-US" sz="2000">
                <a:solidFill>
                  <a:srgbClr val="212121"/>
                </a:solidFill>
                <a:latin typeface="Roboto"/>
                <a:ea typeface="Roboto"/>
                <a:cs typeface="Roboto"/>
              </a:rPr>
              <a:t>The agency must submit the required security exception within Archer</a:t>
            </a:r>
            <a:endParaRPr lang="en-US" sz="2000">
              <a:solidFill>
                <a:srgbClr val="005E6E"/>
              </a:solidFill>
              <a:latin typeface="Roboto"/>
              <a:ea typeface="Roboto"/>
              <a:cs typeface="Roboto"/>
            </a:endParaRPr>
          </a:p>
          <a:p>
            <a:pPr>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D29C1230-3631-2011-6AA4-7FF42680BE49}"/>
              </a:ext>
            </a:extLst>
          </p:cNvPr>
          <p:cNvSpPr>
            <a:spLocks noGrp="1"/>
          </p:cNvSpPr>
          <p:nvPr>
            <p:ph type="sldNum" sz="quarter" idx="12"/>
          </p:nvPr>
        </p:nvSpPr>
        <p:spPr/>
        <p:txBody>
          <a:bodyPr/>
          <a:lstStyle/>
          <a:p>
            <a:fld id="{B3F0CCF6-7F1D-1243-94FE-BC32E4D380E0}" type="slidenum">
              <a:rPr lang="en-US" smtClean="0"/>
              <a:t>86</a:t>
            </a:fld>
            <a:endParaRPr lang="en-US"/>
          </a:p>
        </p:txBody>
      </p:sp>
    </p:spTree>
    <p:extLst>
      <p:ext uri="{BB962C8B-B14F-4D97-AF65-F5344CB8AC3E}">
        <p14:creationId xmlns:p14="http://schemas.microsoft.com/office/powerpoint/2010/main" val="69796393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9D02C0-F5A9-9048-117F-BBE77BBD6B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EFE8146-3BE6-7359-2C0B-32312D43844F}"/>
              </a:ext>
            </a:extLst>
          </p:cNvPr>
          <p:cNvSpPr>
            <a:spLocks noGrp="1"/>
          </p:cNvSpPr>
          <p:nvPr>
            <p:ph type="title"/>
          </p:nvPr>
        </p:nvSpPr>
        <p:spPr>
          <a:xfrm>
            <a:off x="670560" y="0"/>
            <a:ext cx="11521440" cy="1280160"/>
          </a:xfrm>
        </p:spPr>
        <p:txBody>
          <a:bodyPr anchor="b"/>
          <a:lstStyle/>
          <a:p>
            <a:r>
              <a:rPr lang="en-US"/>
              <a:t>COV Ramp security exceptions update for SA-9-COV</a:t>
            </a:r>
          </a:p>
        </p:txBody>
      </p:sp>
      <p:sp>
        <p:nvSpPr>
          <p:cNvPr id="3" name="Content Placeholder 2">
            <a:extLst>
              <a:ext uri="{FF2B5EF4-FFF2-40B4-BE49-F238E27FC236}">
                <a16:creationId xmlns:a16="http://schemas.microsoft.com/office/drawing/2014/main" id="{B08C0A4E-A0A7-FC3F-C607-45A60E70CCEA}"/>
              </a:ext>
            </a:extLst>
          </p:cNvPr>
          <p:cNvSpPr>
            <a:spLocks noGrp="1"/>
          </p:cNvSpPr>
          <p:nvPr>
            <p:ph idx="1"/>
          </p:nvPr>
        </p:nvSpPr>
        <p:spPr>
          <a:xfrm>
            <a:off x="673455" y="1388304"/>
            <a:ext cx="10630650" cy="4351338"/>
          </a:xfrm>
        </p:spPr>
        <p:txBody>
          <a:bodyPr vert="horz" lIns="91440" tIns="45720" rIns="91440" bIns="45720" rtlCol="0">
            <a:noAutofit/>
          </a:bodyPr>
          <a:lstStyle/>
          <a:p>
            <a:pPr>
              <a:lnSpc>
                <a:spcPct val="100000"/>
              </a:lnSpc>
              <a:buFont typeface="Arial" panose="020B0604020202020204" pitchFamily="34" charset="0"/>
              <a:buChar char="•"/>
            </a:pPr>
            <a:r>
              <a:rPr lang="en-US" b="1">
                <a:solidFill>
                  <a:srgbClr val="A0237F"/>
                </a:solidFill>
                <a:latin typeface="Roboto"/>
                <a:ea typeface="Roboto"/>
                <a:cs typeface="Roboto"/>
              </a:rPr>
              <a:t>SEC 530 </a:t>
            </a:r>
            <a:r>
              <a:rPr lang="en-US">
                <a:solidFill>
                  <a:srgbClr val="A0237F"/>
                </a:solidFill>
                <a:latin typeface="Roboto"/>
                <a:ea typeface="Roboto"/>
                <a:cs typeface="Roboto"/>
              </a:rPr>
              <a:t>exception</a:t>
            </a:r>
            <a:r>
              <a:rPr lang="en-US" b="1">
                <a:solidFill>
                  <a:srgbClr val="A0237F"/>
                </a:solidFill>
                <a:latin typeface="Roboto"/>
                <a:ea typeface="Roboto"/>
                <a:cs typeface="Roboto"/>
              </a:rPr>
              <a:t> for SA-9-COV </a:t>
            </a:r>
            <a:endParaRPr lang="en-US">
              <a:latin typeface="Roboto"/>
              <a:ea typeface="Roboto"/>
              <a:cs typeface="Roboto"/>
            </a:endParaRPr>
          </a:p>
          <a:p>
            <a:pPr lvl="1">
              <a:lnSpc>
                <a:spcPct val="100000"/>
              </a:lnSpc>
              <a:buFont typeface="Arial" panose="020B0604020202020204" pitchFamily="34" charset="0"/>
              <a:buChar char="•"/>
            </a:pPr>
            <a:r>
              <a:rPr lang="en-US" sz="2000">
                <a:solidFill>
                  <a:srgbClr val="212121"/>
                </a:solidFill>
                <a:latin typeface="Roboto"/>
                <a:ea typeface="Roboto"/>
                <a:cs typeface="Roboto"/>
              </a:rPr>
              <a:t>The agency must have an URGENT need for this security exception</a:t>
            </a:r>
          </a:p>
          <a:p>
            <a:pPr>
              <a:lnSpc>
                <a:spcPct val="100000"/>
              </a:lnSpc>
              <a:buFont typeface="Arial" panose="020B0604020202020204" pitchFamily="34" charset="0"/>
              <a:buChar char="•"/>
            </a:pPr>
            <a:r>
              <a:rPr lang="en-US" b="1">
                <a:solidFill>
                  <a:srgbClr val="A0237F"/>
                </a:solidFill>
                <a:latin typeface="Roboto"/>
                <a:ea typeface="Roboto"/>
                <a:cs typeface="Roboto"/>
              </a:rPr>
              <a:t>Exception </a:t>
            </a:r>
            <a:r>
              <a:rPr lang="en-US">
                <a:solidFill>
                  <a:srgbClr val="A0237F"/>
                </a:solidFill>
                <a:latin typeface="Roboto"/>
                <a:ea typeface="Roboto"/>
                <a:cs typeface="Roboto"/>
              </a:rPr>
              <a:t>requirements</a:t>
            </a:r>
            <a:r>
              <a:rPr lang="en-US" b="1">
                <a:solidFill>
                  <a:srgbClr val="A0237F"/>
                </a:solidFill>
                <a:latin typeface="Roboto"/>
                <a:ea typeface="Roboto"/>
                <a:cs typeface="Roboto"/>
              </a:rPr>
              <a:t> from the </a:t>
            </a:r>
            <a:r>
              <a:rPr lang="en-US">
                <a:solidFill>
                  <a:srgbClr val="A0237F"/>
                </a:solidFill>
                <a:latin typeface="Roboto"/>
                <a:ea typeface="Roboto"/>
                <a:cs typeface="Roboto"/>
              </a:rPr>
              <a:t>agency</a:t>
            </a:r>
            <a:endParaRPr lang="en-US" b="1">
              <a:solidFill>
                <a:srgbClr val="A0237F"/>
              </a:solidFill>
              <a:latin typeface="Roboto"/>
              <a:ea typeface="Roboto"/>
              <a:cs typeface="Roboto"/>
            </a:endParaRPr>
          </a:p>
          <a:p>
            <a:pPr lvl="1">
              <a:lnSpc>
                <a:spcPct val="100000"/>
              </a:lnSpc>
              <a:buFont typeface="Arial" panose="020B0604020202020204" pitchFamily="34" charset="0"/>
              <a:buChar char="•"/>
            </a:pPr>
            <a:r>
              <a:rPr lang="en-US" sz="2000">
                <a:solidFill>
                  <a:srgbClr val="212121"/>
                </a:solidFill>
                <a:latin typeface="Roboto"/>
                <a:ea typeface="Roboto"/>
                <a:cs typeface="Roboto"/>
              </a:rPr>
              <a:t>The agency must have a COV Ramp assessment in progress … </a:t>
            </a:r>
            <a:r>
              <a:rPr lang="en-US" sz="2000" b="1">
                <a:solidFill>
                  <a:srgbClr val="212121"/>
                </a:solidFill>
                <a:latin typeface="Roboto"/>
                <a:ea typeface="Roboto"/>
                <a:cs typeface="Roboto"/>
              </a:rPr>
              <a:t>OR</a:t>
            </a:r>
          </a:p>
          <a:p>
            <a:pPr lvl="1">
              <a:lnSpc>
                <a:spcPct val="100000"/>
              </a:lnSpc>
              <a:buFont typeface="Arial" panose="020B0604020202020204" pitchFamily="34" charset="0"/>
              <a:buChar char="•"/>
            </a:pPr>
            <a:r>
              <a:rPr lang="en-US" sz="2000">
                <a:solidFill>
                  <a:srgbClr val="212121"/>
                </a:solidFill>
                <a:latin typeface="Roboto"/>
                <a:ea typeface="Roboto"/>
                <a:cs typeface="Roboto"/>
              </a:rPr>
              <a:t>The agency must have an SCM task in progress for cloud terms and conditions</a:t>
            </a:r>
          </a:p>
          <a:p>
            <a:pPr lvl="1">
              <a:lnSpc>
                <a:spcPct val="100000"/>
              </a:lnSpc>
              <a:buFont typeface="Arial" panose="020B0604020202020204" pitchFamily="34" charset="0"/>
              <a:buChar char="•"/>
            </a:pPr>
            <a:r>
              <a:rPr lang="en-US" sz="2000">
                <a:solidFill>
                  <a:srgbClr val="212121"/>
                </a:solidFill>
                <a:latin typeface="Roboto"/>
                <a:ea typeface="Roboto"/>
                <a:cs typeface="Roboto"/>
              </a:rPr>
              <a:t>The agency must also have a COV Ramp oversight RITM submission number</a:t>
            </a:r>
          </a:p>
          <a:p>
            <a:pPr>
              <a:lnSpc>
                <a:spcPct val="100000"/>
              </a:lnSpc>
              <a:buFont typeface="Arial" panose="020B0604020202020204" pitchFamily="34" charset="0"/>
              <a:buChar char="•"/>
            </a:pPr>
            <a:r>
              <a:rPr lang="en-US" b="1">
                <a:solidFill>
                  <a:srgbClr val="A0237F"/>
                </a:solidFill>
                <a:latin typeface="Roboto"/>
                <a:ea typeface="Roboto"/>
                <a:cs typeface="Roboto"/>
              </a:rPr>
              <a:t>Criteria for </a:t>
            </a:r>
            <a:r>
              <a:rPr lang="en-US">
                <a:solidFill>
                  <a:srgbClr val="A0237F"/>
                </a:solidFill>
                <a:latin typeface="Roboto"/>
                <a:ea typeface="Roboto"/>
                <a:cs typeface="Roboto"/>
              </a:rPr>
              <a:t>exception</a:t>
            </a:r>
            <a:r>
              <a:rPr lang="en-US" b="1">
                <a:solidFill>
                  <a:srgbClr val="A0237F"/>
                </a:solidFill>
                <a:latin typeface="Roboto"/>
                <a:ea typeface="Roboto"/>
                <a:cs typeface="Roboto"/>
              </a:rPr>
              <a:t> </a:t>
            </a:r>
            <a:r>
              <a:rPr lang="en-US">
                <a:solidFill>
                  <a:srgbClr val="A0237F"/>
                </a:solidFill>
                <a:latin typeface="Roboto"/>
                <a:ea typeface="Roboto"/>
                <a:cs typeface="Roboto"/>
              </a:rPr>
              <a:t>acceptance </a:t>
            </a:r>
            <a:r>
              <a:rPr lang="en-US" b="1">
                <a:solidFill>
                  <a:srgbClr val="A0237F"/>
                </a:solidFill>
                <a:latin typeface="Roboto"/>
                <a:ea typeface="Roboto"/>
                <a:cs typeface="Roboto"/>
              </a:rPr>
              <a:t>and </a:t>
            </a:r>
            <a:r>
              <a:rPr lang="en-US">
                <a:solidFill>
                  <a:srgbClr val="A0237F"/>
                </a:solidFill>
                <a:latin typeface="Roboto"/>
                <a:ea typeface="Roboto"/>
                <a:cs typeface="Roboto"/>
              </a:rPr>
              <a:t>approval</a:t>
            </a:r>
            <a:endParaRPr lang="en-US" b="1">
              <a:solidFill>
                <a:srgbClr val="A0237F"/>
              </a:solidFill>
              <a:latin typeface="Roboto"/>
              <a:ea typeface="Roboto"/>
              <a:cs typeface="Roboto"/>
            </a:endParaRPr>
          </a:p>
          <a:p>
            <a:pPr lvl="1">
              <a:lnSpc>
                <a:spcPct val="100000"/>
              </a:lnSpc>
              <a:buFont typeface="Arial" panose="020B0604020202020204" pitchFamily="34" charset="0"/>
              <a:buChar char="•"/>
            </a:pPr>
            <a:r>
              <a:rPr lang="en-US" sz="2000">
                <a:solidFill>
                  <a:srgbClr val="212121"/>
                </a:solidFill>
                <a:latin typeface="Roboto"/>
                <a:ea typeface="Roboto"/>
                <a:cs typeface="Roboto"/>
              </a:rPr>
              <a:t>A valid URGENT requirement for the exception</a:t>
            </a:r>
          </a:p>
          <a:p>
            <a:pPr lvl="1">
              <a:lnSpc>
                <a:spcPct val="100000"/>
              </a:lnSpc>
              <a:buFont typeface="Arial" panose="020B0604020202020204" pitchFamily="34" charset="0"/>
              <a:buChar char="•"/>
            </a:pPr>
            <a:r>
              <a:rPr lang="en-US" sz="2000">
                <a:solidFill>
                  <a:srgbClr val="212121"/>
                </a:solidFill>
                <a:latin typeface="Roboto"/>
                <a:ea typeface="Roboto"/>
                <a:cs typeface="Roboto"/>
              </a:rPr>
              <a:t>The RITM number for either the assessment </a:t>
            </a:r>
            <a:r>
              <a:rPr lang="en-US" sz="2000" b="1">
                <a:solidFill>
                  <a:srgbClr val="212121"/>
                </a:solidFill>
                <a:latin typeface="Roboto"/>
                <a:ea typeface="Roboto"/>
                <a:cs typeface="Roboto"/>
              </a:rPr>
              <a:t>OR </a:t>
            </a:r>
            <a:r>
              <a:rPr lang="en-US" sz="2000">
                <a:solidFill>
                  <a:srgbClr val="212121"/>
                </a:solidFill>
                <a:latin typeface="Roboto"/>
                <a:ea typeface="Roboto"/>
                <a:cs typeface="Roboto"/>
              </a:rPr>
              <a:t>the cloud terms in progress</a:t>
            </a:r>
          </a:p>
          <a:p>
            <a:pPr lvl="1">
              <a:lnSpc>
                <a:spcPct val="100000"/>
              </a:lnSpc>
              <a:buFont typeface="Arial" panose="020B0604020202020204" pitchFamily="34" charset="0"/>
              <a:buChar char="•"/>
            </a:pPr>
            <a:r>
              <a:rPr lang="en-US" sz="2000">
                <a:solidFill>
                  <a:srgbClr val="212121"/>
                </a:solidFill>
                <a:latin typeface="Roboto"/>
                <a:ea typeface="Roboto"/>
                <a:cs typeface="Roboto"/>
              </a:rPr>
              <a:t>The RITM number for oversight submission</a:t>
            </a:r>
          </a:p>
          <a:p>
            <a:pPr lvl="1">
              <a:lnSpc>
                <a:spcPct val="100000"/>
              </a:lnSpc>
              <a:buFont typeface="Arial" panose="020B0604020202020204" pitchFamily="34" charset="0"/>
              <a:buChar char="•"/>
            </a:pPr>
            <a:r>
              <a:rPr lang="en-US" sz="2000" b="1">
                <a:solidFill>
                  <a:srgbClr val="212121"/>
                </a:solidFill>
                <a:latin typeface="Roboto"/>
                <a:ea typeface="Roboto"/>
                <a:cs typeface="Roboto"/>
              </a:rPr>
              <a:t>Note: </a:t>
            </a:r>
            <a:r>
              <a:rPr lang="en-US" sz="2000">
                <a:solidFill>
                  <a:srgbClr val="212121"/>
                </a:solidFill>
                <a:latin typeface="Roboto"/>
                <a:ea typeface="Roboto"/>
                <a:cs typeface="Roboto"/>
              </a:rPr>
              <a:t>The exception is only good for 90 days</a:t>
            </a:r>
            <a:endParaRPr lang="en-US" sz="2000">
              <a:solidFill>
                <a:srgbClr val="005E6E"/>
              </a:solidFill>
              <a:latin typeface="Roboto"/>
              <a:ea typeface="Roboto"/>
              <a:cs typeface="Roboto"/>
            </a:endParaRPr>
          </a:p>
          <a:p>
            <a:pPr>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B666DB61-1B06-F468-1F9F-5EBD57C50F6E}"/>
              </a:ext>
            </a:extLst>
          </p:cNvPr>
          <p:cNvSpPr>
            <a:spLocks noGrp="1"/>
          </p:cNvSpPr>
          <p:nvPr>
            <p:ph type="sldNum" sz="quarter" idx="12"/>
          </p:nvPr>
        </p:nvSpPr>
        <p:spPr/>
        <p:txBody>
          <a:bodyPr/>
          <a:lstStyle/>
          <a:p>
            <a:fld id="{B3F0CCF6-7F1D-1243-94FE-BC32E4D380E0}" type="slidenum">
              <a:rPr lang="en-US" smtClean="0"/>
              <a:t>87</a:t>
            </a:fld>
            <a:endParaRPr lang="en-US"/>
          </a:p>
        </p:txBody>
      </p:sp>
    </p:spTree>
    <p:extLst>
      <p:ext uri="{BB962C8B-B14F-4D97-AF65-F5344CB8AC3E}">
        <p14:creationId xmlns:p14="http://schemas.microsoft.com/office/powerpoint/2010/main" val="67155714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26CFF8-C549-F08E-636E-E3DCF22746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F5C0EF0-62C9-BBB9-980E-1528DFE0DBF2}"/>
              </a:ext>
            </a:extLst>
          </p:cNvPr>
          <p:cNvSpPr>
            <a:spLocks noGrp="1"/>
          </p:cNvSpPr>
          <p:nvPr>
            <p:ph type="title"/>
          </p:nvPr>
        </p:nvSpPr>
        <p:spPr>
          <a:xfrm>
            <a:off x="670560" y="0"/>
            <a:ext cx="11521440" cy="1280160"/>
          </a:xfrm>
        </p:spPr>
        <p:txBody>
          <a:bodyPr anchor="b"/>
          <a:lstStyle/>
          <a:p>
            <a:r>
              <a:rPr lang="en-US"/>
              <a:t>What’s new with black kite</a:t>
            </a:r>
          </a:p>
        </p:txBody>
      </p:sp>
      <p:sp>
        <p:nvSpPr>
          <p:cNvPr id="3" name="Content Placeholder 2">
            <a:extLst>
              <a:ext uri="{FF2B5EF4-FFF2-40B4-BE49-F238E27FC236}">
                <a16:creationId xmlns:a16="http://schemas.microsoft.com/office/drawing/2014/main" id="{E410BF13-D451-04FE-DE93-5E2BB77CA8E8}"/>
              </a:ext>
            </a:extLst>
          </p:cNvPr>
          <p:cNvSpPr>
            <a:spLocks noGrp="1"/>
          </p:cNvSpPr>
          <p:nvPr>
            <p:ph idx="1"/>
          </p:nvPr>
        </p:nvSpPr>
        <p:spPr>
          <a:xfrm>
            <a:off x="670641" y="1394982"/>
            <a:ext cx="10620212" cy="4654050"/>
          </a:xfrm>
        </p:spPr>
        <p:txBody>
          <a:bodyPr vert="horz" lIns="91440" tIns="45720" rIns="91440" bIns="45720" rtlCol="0">
            <a:noAutofit/>
          </a:bodyPr>
          <a:lstStyle/>
          <a:p>
            <a:pPr>
              <a:lnSpc>
                <a:spcPct val="100000"/>
              </a:lnSpc>
              <a:buFont typeface="Arial" panose="020B0604020202020204" pitchFamily="34" charset="0"/>
              <a:buChar char="•"/>
            </a:pPr>
            <a:r>
              <a:rPr lang="en-US" b="1">
                <a:solidFill>
                  <a:srgbClr val="A0237F"/>
                </a:solidFill>
                <a:latin typeface="Roboto"/>
                <a:ea typeface="Roboto"/>
                <a:cs typeface="Roboto"/>
              </a:rPr>
              <a:t>SEC 530 </a:t>
            </a:r>
            <a:r>
              <a:rPr lang="en-US">
                <a:solidFill>
                  <a:srgbClr val="A0237F"/>
                </a:solidFill>
                <a:latin typeface="Roboto"/>
                <a:ea typeface="Roboto"/>
                <a:cs typeface="Roboto"/>
              </a:rPr>
              <a:t>compliance</a:t>
            </a:r>
            <a:r>
              <a:rPr lang="en-US" b="1">
                <a:solidFill>
                  <a:srgbClr val="A0237F"/>
                </a:solidFill>
                <a:latin typeface="Roboto"/>
                <a:ea typeface="Roboto"/>
                <a:cs typeface="Roboto"/>
              </a:rPr>
              <a:t> </a:t>
            </a:r>
            <a:r>
              <a:rPr lang="en-US">
                <a:solidFill>
                  <a:srgbClr val="A0237F"/>
                </a:solidFill>
                <a:latin typeface="Roboto"/>
                <a:ea typeface="Roboto"/>
                <a:cs typeface="Roboto"/>
              </a:rPr>
              <a:t>button</a:t>
            </a:r>
            <a:endParaRPr lang="en-US">
              <a:latin typeface="Roboto"/>
              <a:ea typeface="Roboto"/>
              <a:cs typeface="Roboto"/>
            </a:endParaRPr>
          </a:p>
          <a:p>
            <a:pPr lvl="1">
              <a:lnSpc>
                <a:spcPct val="100000"/>
              </a:lnSpc>
              <a:buFont typeface="Arial" panose="020B0604020202020204" pitchFamily="34" charset="0"/>
              <a:buChar char="•"/>
            </a:pPr>
            <a:r>
              <a:rPr lang="en-US" sz="2000">
                <a:solidFill>
                  <a:srgbClr val="212121"/>
                </a:solidFill>
                <a:latin typeface="Roboto"/>
                <a:ea typeface="Roboto"/>
                <a:cs typeface="Roboto"/>
              </a:rPr>
              <a:t>The COV Ramp team is working with the vendor to </a:t>
            </a:r>
            <a:r>
              <a:rPr lang="en-US" sz="2000" u="sng">
                <a:solidFill>
                  <a:srgbClr val="212121"/>
                </a:solidFill>
                <a:latin typeface="Roboto"/>
                <a:ea typeface="Roboto"/>
                <a:cs typeface="Roboto"/>
              </a:rPr>
              <a:t>ADD</a:t>
            </a:r>
            <a:r>
              <a:rPr lang="en-US" sz="2000">
                <a:solidFill>
                  <a:srgbClr val="212121"/>
                </a:solidFill>
                <a:latin typeface="Roboto"/>
                <a:ea typeface="Roboto"/>
                <a:cs typeface="Roboto"/>
              </a:rPr>
              <a:t> SEC 530 to Black Kite for our tenant</a:t>
            </a:r>
          </a:p>
          <a:p>
            <a:pPr>
              <a:lnSpc>
                <a:spcPct val="100000"/>
              </a:lnSpc>
              <a:buFont typeface="Arial" panose="020B0604020202020204" pitchFamily="34" charset="0"/>
              <a:buChar char="•"/>
            </a:pPr>
            <a:r>
              <a:rPr lang="en-US" b="1">
                <a:solidFill>
                  <a:srgbClr val="A0237F"/>
                </a:solidFill>
                <a:latin typeface="Roboto"/>
                <a:ea typeface="Roboto"/>
                <a:cs typeface="Roboto"/>
              </a:rPr>
              <a:t>What will this NEW </a:t>
            </a:r>
            <a:r>
              <a:rPr lang="en-US">
                <a:solidFill>
                  <a:srgbClr val="A0237F"/>
                </a:solidFill>
                <a:latin typeface="Roboto"/>
                <a:ea typeface="Roboto"/>
                <a:cs typeface="Roboto"/>
              </a:rPr>
              <a:t>compliance</a:t>
            </a:r>
            <a:r>
              <a:rPr lang="en-US" b="1">
                <a:solidFill>
                  <a:srgbClr val="A0237F"/>
                </a:solidFill>
                <a:latin typeface="Roboto"/>
                <a:ea typeface="Roboto"/>
                <a:cs typeface="Roboto"/>
              </a:rPr>
              <a:t> </a:t>
            </a:r>
            <a:r>
              <a:rPr lang="en-US">
                <a:solidFill>
                  <a:srgbClr val="A0237F"/>
                </a:solidFill>
                <a:latin typeface="Roboto"/>
                <a:ea typeface="Roboto"/>
                <a:cs typeface="Roboto"/>
              </a:rPr>
              <a:t>button</a:t>
            </a:r>
            <a:r>
              <a:rPr lang="en-US" b="1">
                <a:solidFill>
                  <a:srgbClr val="A0237F"/>
                </a:solidFill>
                <a:latin typeface="Roboto"/>
                <a:ea typeface="Roboto"/>
                <a:cs typeface="Roboto"/>
              </a:rPr>
              <a:t> </a:t>
            </a:r>
            <a:r>
              <a:rPr lang="en-US">
                <a:solidFill>
                  <a:srgbClr val="A0237F"/>
                </a:solidFill>
                <a:latin typeface="Roboto"/>
                <a:ea typeface="Roboto"/>
                <a:cs typeface="Roboto"/>
              </a:rPr>
              <a:t>provide?</a:t>
            </a:r>
            <a:endParaRPr lang="en-US" b="1">
              <a:solidFill>
                <a:srgbClr val="A0237F"/>
              </a:solidFill>
              <a:latin typeface="Roboto"/>
              <a:ea typeface="Roboto"/>
              <a:cs typeface="Roboto"/>
            </a:endParaRPr>
          </a:p>
          <a:p>
            <a:pPr lvl="1">
              <a:lnSpc>
                <a:spcPct val="100000"/>
              </a:lnSpc>
              <a:buFont typeface="Arial" panose="020B0604020202020204" pitchFamily="34" charset="0"/>
              <a:buChar char="•"/>
            </a:pPr>
            <a:r>
              <a:rPr lang="en-US" sz="2000">
                <a:solidFill>
                  <a:srgbClr val="212121"/>
                </a:solidFill>
                <a:latin typeface="Roboto"/>
                <a:ea typeface="Roboto"/>
                <a:cs typeface="Roboto"/>
              </a:rPr>
              <a:t>This will allow direct mappings to all SEC 530 controls</a:t>
            </a:r>
          </a:p>
          <a:p>
            <a:pPr lvl="1">
              <a:lnSpc>
                <a:spcPct val="100000"/>
              </a:lnSpc>
              <a:buFont typeface="Arial" panose="020B0604020202020204" pitchFamily="34" charset="0"/>
              <a:buChar char="•"/>
            </a:pPr>
            <a:r>
              <a:rPr lang="en-US" sz="2000">
                <a:solidFill>
                  <a:srgbClr val="212121"/>
                </a:solidFill>
                <a:latin typeface="Roboto"/>
                <a:ea typeface="Roboto"/>
                <a:cs typeface="Roboto"/>
              </a:rPr>
              <a:t>The control areas will also contain “–COV” specific controls </a:t>
            </a:r>
          </a:p>
          <a:p>
            <a:pPr>
              <a:lnSpc>
                <a:spcPct val="100000"/>
              </a:lnSpc>
              <a:buFont typeface="Arial" panose="020B0604020202020204" pitchFamily="34" charset="0"/>
              <a:buChar char="•"/>
            </a:pPr>
            <a:r>
              <a:rPr lang="en-US" b="1">
                <a:solidFill>
                  <a:srgbClr val="A0237F"/>
                </a:solidFill>
                <a:latin typeface="Roboto"/>
                <a:ea typeface="Roboto"/>
                <a:cs typeface="Roboto"/>
              </a:rPr>
              <a:t>Benefits for the ISO</a:t>
            </a:r>
          </a:p>
          <a:p>
            <a:pPr lvl="1">
              <a:lnSpc>
                <a:spcPct val="100000"/>
              </a:lnSpc>
              <a:buFont typeface="Arial" panose="020B0604020202020204" pitchFamily="34" charset="0"/>
              <a:buChar char="•"/>
            </a:pPr>
            <a:r>
              <a:rPr lang="en-US" sz="2000">
                <a:solidFill>
                  <a:srgbClr val="212121"/>
                </a:solidFill>
                <a:latin typeface="Roboto"/>
                <a:ea typeface="Roboto"/>
                <a:cs typeface="Roboto"/>
              </a:rPr>
              <a:t>A downloadable risk assessment for the specific solution</a:t>
            </a:r>
          </a:p>
          <a:p>
            <a:pPr lvl="1">
              <a:lnSpc>
                <a:spcPct val="100000"/>
              </a:lnSpc>
              <a:buFont typeface="Arial" panose="020B0604020202020204" pitchFamily="34" charset="0"/>
              <a:buChar char="•"/>
            </a:pPr>
            <a:r>
              <a:rPr lang="en-US" sz="2000">
                <a:solidFill>
                  <a:srgbClr val="212121"/>
                </a:solidFill>
                <a:latin typeface="Roboto"/>
                <a:ea typeface="Roboto"/>
                <a:cs typeface="Roboto"/>
              </a:rPr>
              <a:t>A downloadable gap analysis for the specific solution</a:t>
            </a:r>
          </a:p>
          <a:p>
            <a:pPr lvl="1">
              <a:lnSpc>
                <a:spcPct val="100000"/>
              </a:lnSpc>
              <a:buFont typeface="Arial" panose="020B0604020202020204" pitchFamily="34" charset="0"/>
              <a:buChar char="•"/>
            </a:pPr>
            <a:r>
              <a:rPr lang="en-US" sz="2000">
                <a:solidFill>
                  <a:srgbClr val="212121"/>
                </a:solidFill>
                <a:latin typeface="Roboto"/>
                <a:ea typeface="Roboto"/>
                <a:cs typeface="Roboto"/>
              </a:rPr>
              <a:t>Saving the ISO time in capturing areas of risk or gaps within the solution</a:t>
            </a:r>
          </a:p>
          <a:p>
            <a:pPr lvl="1">
              <a:lnSpc>
                <a:spcPct val="100000"/>
              </a:lnSpc>
              <a:buFont typeface="Arial" panose="020B0604020202020204" pitchFamily="34" charset="0"/>
              <a:buChar char="•"/>
            </a:pPr>
            <a:r>
              <a:rPr lang="en-US" sz="2000">
                <a:solidFill>
                  <a:srgbClr val="212121"/>
                </a:solidFill>
                <a:latin typeface="Roboto"/>
                <a:ea typeface="Roboto"/>
                <a:cs typeface="Roboto"/>
              </a:rPr>
              <a:t>Assisting the ISO with submission of any required security exceptions and SSPs</a:t>
            </a:r>
          </a:p>
          <a:p>
            <a:pPr lvl="1">
              <a:lnSpc>
                <a:spcPct val="100000"/>
              </a:lnSpc>
              <a:buFont typeface="Arial" panose="020B0604020202020204" pitchFamily="34" charset="0"/>
              <a:buChar char="•"/>
            </a:pPr>
            <a:r>
              <a:rPr lang="en-US" sz="2000">
                <a:solidFill>
                  <a:srgbClr val="212121"/>
                </a:solidFill>
                <a:latin typeface="Roboto"/>
                <a:ea typeface="Roboto"/>
                <a:cs typeface="Roboto"/>
              </a:rPr>
              <a:t>Providing a deeper dive into the solution as a whole</a:t>
            </a:r>
          </a:p>
          <a:p>
            <a:pPr>
              <a:buFont typeface="Arial" panose="020B0604020202020204" pitchFamily="34" charset="0"/>
              <a:buChar char="•"/>
            </a:pPr>
            <a:endParaRPr lang="en-US"/>
          </a:p>
        </p:txBody>
      </p:sp>
      <p:sp>
        <p:nvSpPr>
          <p:cNvPr id="4" name="Slide Number Placeholder 3">
            <a:extLst>
              <a:ext uri="{FF2B5EF4-FFF2-40B4-BE49-F238E27FC236}">
                <a16:creationId xmlns:a16="http://schemas.microsoft.com/office/drawing/2014/main" id="{A2A1A3CB-60FB-8FF9-DCA1-60B0A3CD639D}"/>
              </a:ext>
            </a:extLst>
          </p:cNvPr>
          <p:cNvSpPr>
            <a:spLocks noGrp="1"/>
          </p:cNvSpPr>
          <p:nvPr>
            <p:ph type="sldNum" sz="quarter" idx="12"/>
          </p:nvPr>
        </p:nvSpPr>
        <p:spPr/>
        <p:txBody>
          <a:bodyPr/>
          <a:lstStyle/>
          <a:p>
            <a:fld id="{B3F0CCF6-7F1D-1243-94FE-BC32E4D380E0}" type="slidenum">
              <a:rPr lang="en-US" smtClean="0"/>
              <a:t>88</a:t>
            </a:fld>
            <a:endParaRPr lang="en-US"/>
          </a:p>
        </p:txBody>
      </p:sp>
    </p:spTree>
    <p:extLst>
      <p:ext uri="{BB962C8B-B14F-4D97-AF65-F5344CB8AC3E}">
        <p14:creationId xmlns:p14="http://schemas.microsoft.com/office/powerpoint/2010/main" val="360702126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91CB7B-7417-5DBB-12BD-3FB1FFD64535}"/>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572ED20F-00F7-0E8E-B4A5-BE71823E74F0}"/>
              </a:ext>
            </a:extLst>
          </p:cNvPr>
          <p:cNvSpPr>
            <a:spLocks noGrp="1"/>
          </p:cNvSpPr>
          <p:nvPr>
            <p:ph type="title"/>
          </p:nvPr>
        </p:nvSpPr>
        <p:spPr>
          <a:xfrm>
            <a:off x="603655" y="2777780"/>
            <a:ext cx="6430341" cy="1302440"/>
          </a:xfrm>
        </p:spPr>
        <p:txBody>
          <a:bodyPr/>
          <a:lstStyle/>
          <a:p>
            <a:r>
              <a:rPr lang="en-US">
                <a:latin typeface="Roboto"/>
                <a:ea typeface="Roboto"/>
                <a:cs typeface="Rajdhani" panose="02000000000000000000" pitchFamily="2" charset="77"/>
              </a:rPr>
              <a:t>COV Ramp </a:t>
            </a:r>
            <a:endParaRPr lang="en-US"/>
          </a:p>
        </p:txBody>
      </p:sp>
      <p:sp>
        <p:nvSpPr>
          <p:cNvPr id="6" name="Text Placeholder 5">
            <a:extLst>
              <a:ext uri="{FF2B5EF4-FFF2-40B4-BE49-F238E27FC236}">
                <a16:creationId xmlns:a16="http://schemas.microsoft.com/office/drawing/2014/main" id="{D93154FE-9B4E-123B-C9AA-0DE8A8CEF23C}"/>
              </a:ext>
            </a:extLst>
          </p:cNvPr>
          <p:cNvSpPr>
            <a:spLocks noGrp="1"/>
          </p:cNvSpPr>
          <p:nvPr>
            <p:ph type="body" idx="1"/>
          </p:nvPr>
        </p:nvSpPr>
        <p:spPr>
          <a:xfrm>
            <a:off x="712837" y="4080220"/>
            <a:ext cx="6430341" cy="766660"/>
          </a:xfrm>
        </p:spPr>
        <p:txBody>
          <a:bodyPr vert="horz" lIns="91440" tIns="45720" rIns="91440" bIns="45720" rtlCol="0">
            <a:noAutofit/>
          </a:bodyPr>
          <a:lstStyle/>
          <a:p>
            <a:r>
              <a:rPr lang="en-US">
                <a:solidFill>
                  <a:srgbClr val="920075"/>
                </a:solidFill>
                <a:latin typeface="Roboto"/>
                <a:ea typeface="Roboto"/>
                <a:cs typeface="Roboto"/>
              </a:rPr>
              <a:t>Points of contact</a:t>
            </a:r>
            <a:endParaRPr lang="en-US"/>
          </a:p>
        </p:txBody>
      </p:sp>
    </p:spTree>
    <p:extLst>
      <p:ext uri="{BB962C8B-B14F-4D97-AF65-F5344CB8AC3E}">
        <p14:creationId xmlns:p14="http://schemas.microsoft.com/office/powerpoint/2010/main" val="374989462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31BEE-602D-0A94-1509-7CA439E3D922}"/>
              </a:ext>
            </a:extLst>
          </p:cNvPr>
          <p:cNvSpPr>
            <a:spLocks noGrp="1"/>
          </p:cNvSpPr>
          <p:nvPr>
            <p:ph type="title"/>
          </p:nvPr>
        </p:nvSpPr>
        <p:spPr>
          <a:xfrm>
            <a:off x="670560" y="0"/>
            <a:ext cx="11521440" cy="1280160"/>
          </a:xfrm>
        </p:spPr>
        <p:txBody>
          <a:bodyPr anchor="b"/>
          <a:lstStyle/>
          <a:p>
            <a:r>
              <a:rPr lang="en-US">
                <a:latin typeface="Roboto"/>
                <a:ea typeface="Roboto"/>
                <a:cs typeface="Roboto"/>
              </a:rPr>
              <a:t>COV Ramp contacts</a:t>
            </a:r>
            <a:endParaRPr lang="en-US"/>
          </a:p>
        </p:txBody>
      </p:sp>
      <p:sp>
        <p:nvSpPr>
          <p:cNvPr id="6" name="Text Placeholder 7">
            <a:extLst>
              <a:ext uri="{FF2B5EF4-FFF2-40B4-BE49-F238E27FC236}">
                <a16:creationId xmlns:a16="http://schemas.microsoft.com/office/drawing/2014/main" id="{115CF786-68DA-6DF4-C3B4-B562B6B79504}"/>
              </a:ext>
            </a:extLst>
          </p:cNvPr>
          <p:cNvSpPr txBox="1">
            <a:spLocks/>
          </p:cNvSpPr>
          <p:nvPr/>
        </p:nvSpPr>
        <p:spPr>
          <a:xfrm>
            <a:off x="670560" y="1318374"/>
            <a:ext cx="6675513" cy="417252"/>
          </a:xfrm>
          <a:prstGeom prst="rect">
            <a:avLst/>
          </a:prstGeom>
        </p:spPr>
        <p:txBody>
          <a:bodyPr>
            <a:noAutofit/>
          </a:bodyPr>
          <a:lst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a:ln>
                  <a:noFill/>
                </a:ln>
                <a:solidFill>
                  <a:srgbClr val="A0237F"/>
                </a:solidFill>
                <a:effectLst/>
                <a:uLnTx/>
                <a:uFillTx/>
                <a:latin typeface="Roboto" panose="02000000000000000000" pitchFamily="2" charset="0"/>
                <a:ea typeface="Roboto" panose="02000000000000000000" pitchFamily="2" charset="0"/>
                <a:cs typeface="Rajdhani" panose="02000000000000000000" pitchFamily="2" charset="0"/>
              </a:rPr>
              <a:t>For all other inquiries about cloud services (COV Ramp):</a:t>
            </a:r>
          </a:p>
        </p:txBody>
      </p:sp>
      <p:sp>
        <p:nvSpPr>
          <p:cNvPr id="7" name="TextBox 6">
            <a:extLst>
              <a:ext uri="{FF2B5EF4-FFF2-40B4-BE49-F238E27FC236}">
                <a16:creationId xmlns:a16="http://schemas.microsoft.com/office/drawing/2014/main" id="{5A9BA0C1-D64F-7115-BC54-42DCE58C8CF7}"/>
              </a:ext>
            </a:extLst>
          </p:cNvPr>
          <p:cNvSpPr txBox="1"/>
          <p:nvPr/>
        </p:nvSpPr>
        <p:spPr>
          <a:xfrm>
            <a:off x="973355" y="2444115"/>
            <a:ext cx="3839594" cy="677108"/>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4042"/>
                </a:solidFill>
                <a:effectLst/>
                <a:uLnTx/>
                <a:uFillTx/>
                <a:latin typeface="Roboto"/>
                <a:ea typeface="Roboto"/>
                <a:cs typeface="Rajdhani" panose="02000000000000000000" pitchFamily="2" charset="0"/>
              </a:rPr>
              <a:t>Enterprise </a:t>
            </a:r>
            <a:r>
              <a:rPr lang="en-US" sz="2000" b="1">
                <a:solidFill>
                  <a:srgbClr val="404042"/>
                </a:solidFill>
                <a:latin typeface="Roboto"/>
                <a:ea typeface="Roboto"/>
                <a:cs typeface="Rajdhani" panose="02000000000000000000" pitchFamily="2" charset="0"/>
              </a:rPr>
              <a:t>services</a:t>
            </a:r>
            <a:endParaRPr kumimoji="0" lang="en-US" sz="2000" b="1" i="0" u="none" strike="noStrike" kern="1200" cap="none" spc="0" normalizeH="0" baseline="0" noProof="0">
              <a:ln>
                <a:noFill/>
              </a:ln>
              <a:solidFill>
                <a:srgbClr val="404042"/>
              </a:solidFill>
              <a:effectLst/>
              <a:uLnTx/>
              <a:uFillTx/>
              <a:latin typeface="Roboto"/>
              <a:ea typeface="Roboto"/>
              <a:cs typeface="Rajdhani"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414041"/>
                </a:solidFill>
                <a:effectLst/>
                <a:uLnTx/>
                <a:uFillTx/>
                <a:latin typeface="Roboto"/>
                <a:ea typeface="Roboto"/>
                <a:cs typeface="Rajdhani" panose="02000000000000000000" pitchFamily="2" charset="0"/>
                <a:hlinkClick r:id="rId2"/>
              </a:rPr>
              <a:t>enterpriseservices@vita.virginia.gov</a:t>
            </a:r>
            <a:r>
              <a:rPr kumimoji="0" lang="en-US" sz="1800" b="0" i="0" u="none" strike="noStrike" kern="1200" cap="none" spc="0" normalizeH="0" baseline="0" noProof="0">
                <a:ln>
                  <a:noFill/>
                </a:ln>
                <a:solidFill>
                  <a:srgbClr val="414041"/>
                </a:solidFill>
                <a:effectLst/>
                <a:uLnTx/>
                <a:uFillTx/>
                <a:latin typeface="Roboto"/>
                <a:ea typeface="Roboto"/>
                <a:cs typeface="Rajdhani" panose="02000000000000000000" pitchFamily="2" charset="0"/>
              </a:rPr>
              <a:t> </a:t>
            </a:r>
            <a:endParaRPr lang="en-US" sz="1800" b="0" i="0" u="none" strike="noStrike" kern="1200" cap="none" spc="0" normalizeH="0" baseline="0" noProof="0">
              <a:ln>
                <a:noFill/>
              </a:ln>
              <a:solidFill>
                <a:srgbClr val="414041"/>
              </a:solidFill>
              <a:effectLst/>
              <a:uLnTx/>
              <a:uFillTx/>
              <a:latin typeface="Roboto"/>
              <a:ea typeface="Roboto"/>
              <a:cs typeface="Rajdhani" panose="02000000000000000000" pitchFamily="2" charset="0"/>
            </a:endParaRPr>
          </a:p>
        </p:txBody>
      </p:sp>
      <p:sp>
        <p:nvSpPr>
          <p:cNvPr id="8" name="TextBox 7">
            <a:extLst>
              <a:ext uri="{FF2B5EF4-FFF2-40B4-BE49-F238E27FC236}">
                <a16:creationId xmlns:a16="http://schemas.microsoft.com/office/drawing/2014/main" id="{2BD8ACA9-5A76-11E8-D9A5-14C9794ADD9D}"/>
              </a:ext>
            </a:extLst>
          </p:cNvPr>
          <p:cNvSpPr txBox="1"/>
          <p:nvPr/>
        </p:nvSpPr>
        <p:spPr>
          <a:xfrm>
            <a:off x="6691766" y="2444115"/>
            <a:ext cx="6773696" cy="98488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4042"/>
                </a:solidFill>
                <a:effectLst/>
                <a:uLnTx/>
                <a:uFillTx/>
                <a:latin typeface="Roboto"/>
                <a:ea typeface="Roboto"/>
                <a:cs typeface="Rajdhani" panose="02000000000000000000" pitchFamily="2" charset="0"/>
              </a:rPr>
              <a:t>Debi Smith</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srgbClr val="404042"/>
                </a:solidFill>
                <a:latin typeface="Roboto"/>
                <a:ea typeface="Roboto"/>
                <a:cs typeface="Rajdhani" panose="02000000000000000000" pitchFamily="2" charset="0"/>
              </a:rPr>
              <a:t>COV Ramp security architect manager</a:t>
            </a:r>
            <a:endParaRPr lang="en-US" sz="2000" i="0" u="none" strike="noStrike" kern="1200" cap="none" spc="0" normalizeH="0" baseline="0" noProof="0">
              <a:ln>
                <a:noFill/>
              </a:ln>
              <a:solidFill>
                <a:srgbClr val="404042"/>
              </a:solidFill>
              <a:effectLst/>
              <a:uLnTx/>
              <a:uFillTx/>
              <a:latin typeface="Roboto"/>
              <a:ea typeface="Roboto"/>
              <a:cs typeface="Rajdhani" panose="02000000000000000000" pitchFamily="2" charset="0"/>
            </a:endParaRPr>
          </a:p>
          <a:p>
            <a:pPr lvl="0">
              <a:defRPr/>
            </a:pPr>
            <a:r>
              <a:rPr lang="en-US">
                <a:solidFill>
                  <a:srgbClr val="414041"/>
                </a:solidFill>
                <a:latin typeface="Roboto"/>
                <a:ea typeface="Roboto"/>
                <a:cs typeface="Rajdhani" panose="02000000000000000000" pitchFamily="2" charset="0"/>
                <a:hlinkClick r:id="rId3"/>
              </a:rPr>
              <a:t>Debra.Smith@vita.virginia.gov</a:t>
            </a:r>
            <a:r>
              <a:rPr lang="en-US">
                <a:solidFill>
                  <a:srgbClr val="414041"/>
                </a:solidFill>
                <a:latin typeface="Roboto"/>
                <a:ea typeface="Roboto"/>
                <a:cs typeface="Rajdhani" panose="02000000000000000000" pitchFamily="2" charset="0"/>
              </a:rPr>
              <a:t> </a:t>
            </a:r>
          </a:p>
        </p:txBody>
      </p:sp>
      <p:sp>
        <p:nvSpPr>
          <p:cNvPr id="10" name="TextBox 9">
            <a:extLst>
              <a:ext uri="{FF2B5EF4-FFF2-40B4-BE49-F238E27FC236}">
                <a16:creationId xmlns:a16="http://schemas.microsoft.com/office/drawing/2014/main" id="{4760DD02-591E-E445-D258-3CFFD000B04F}"/>
              </a:ext>
            </a:extLst>
          </p:cNvPr>
          <p:cNvSpPr txBox="1"/>
          <p:nvPr/>
        </p:nvSpPr>
        <p:spPr>
          <a:xfrm>
            <a:off x="973355" y="3887848"/>
            <a:ext cx="5376977" cy="98488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4042"/>
                </a:solidFill>
                <a:effectLst/>
                <a:uLnTx/>
                <a:uFillTx/>
                <a:latin typeface="Roboto"/>
                <a:ea typeface="Roboto"/>
                <a:cs typeface="Rajdhani" panose="02000000000000000000" pitchFamily="2" charset="0"/>
              </a:rPr>
              <a:t>Richard White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srgbClr val="404042"/>
                </a:solidFill>
                <a:latin typeface="Roboto"/>
                <a:ea typeface="Roboto"/>
                <a:cs typeface="Rajdhani" panose="02000000000000000000" pitchFamily="2" charset="0"/>
              </a:rPr>
              <a:t>Director of security products and services</a:t>
            </a:r>
            <a:endParaRPr lang="en-US" sz="2000" i="0" u="none" strike="noStrike" kern="1200" cap="none" spc="0" normalizeH="0" baseline="0" noProof="0">
              <a:ln>
                <a:noFill/>
              </a:ln>
              <a:solidFill>
                <a:srgbClr val="404042"/>
              </a:solidFill>
              <a:effectLst/>
              <a:uLnTx/>
              <a:uFillTx/>
              <a:latin typeface="Roboto"/>
              <a:ea typeface="Roboto"/>
              <a:cs typeface="Rajdhani" panose="02000000000000000000" pitchFamily="2" charset="0"/>
            </a:endParaRPr>
          </a:p>
          <a:p>
            <a:pPr lvl="0">
              <a:defRPr/>
            </a:pPr>
            <a:r>
              <a:rPr lang="en-US">
                <a:solidFill>
                  <a:srgbClr val="414041"/>
                </a:solidFill>
                <a:latin typeface="Roboto"/>
                <a:ea typeface="Roboto"/>
                <a:cs typeface="Rajdhani" panose="02000000000000000000" pitchFamily="2" charset="0"/>
                <a:hlinkClick r:id="rId4"/>
              </a:rPr>
              <a:t>Richard.White@vita.virginia.gov</a:t>
            </a:r>
            <a:r>
              <a:rPr lang="en-US">
                <a:solidFill>
                  <a:srgbClr val="414041"/>
                </a:solidFill>
                <a:latin typeface="Roboto"/>
                <a:ea typeface="Roboto"/>
                <a:cs typeface="Rajdhani" panose="02000000000000000000" pitchFamily="2" charset="0"/>
              </a:rPr>
              <a:t> </a:t>
            </a:r>
            <a:endParaRPr lang="en-US" sz="1800" b="0" i="0" u="none" strike="noStrike" kern="1200" cap="none" spc="0" normalizeH="0" baseline="0" noProof="0">
              <a:ln>
                <a:noFill/>
              </a:ln>
              <a:solidFill>
                <a:srgbClr val="414041"/>
              </a:solidFill>
              <a:effectLst/>
              <a:uLnTx/>
              <a:uFillTx/>
              <a:latin typeface="Roboto"/>
              <a:ea typeface="Roboto"/>
              <a:cs typeface="Rajdhani" panose="02000000000000000000" pitchFamily="2" charset="0"/>
            </a:endParaRPr>
          </a:p>
        </p:txBody>
      </p:sp>
      <p:sp>
        <p:nvSpPr>
          <p:cNvPr id="9" name="TextBox 8">
            <a:extLst>
              <a:ext uri="{FF2B5EF4-FFF2-40B4-BE49-F238E27FC236}">
                <a16:creationId xmlns:a16="http://schemas.microsoft.com/office/drawing/2014/main" id="{8749365F-0F37-3823-6902-6708ACC5D24A}"/>
              </a:ext>
            </a:extLst>
          </p:cNvPr>
          <p:cNvSpPr txBox="1"/>
          <p:nvPr/>
        </p:nvSpPr>
        <p:spPr>
          <a:xfrm>
            <a:off x="6691767" y="3887848"/>
            <a:ext cx="3839594" cy="984885"/>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404042"/>
                </a:solidFill>
                <a:effectLst/>
                <a:uLnTx/>
                <a:uFillTx/>
                <a:latin typeface="Roboto"/>
                <a:ea typeface="Roboto"/>
                <a:cs typeface="Rajdhani" panose="02000000000000000000" pitchFamily="2" charset="0"/>
              </a:rPr>
              <a:t>Iris Frimpong</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a:solidFill>
                  <a:srgbClr val="404042"/>
                </a:solidFill>
                <a:latin typeface="Roboto"/>
                <a:ea typeface="Roboto"/>
                <a:cs typeface="Rajdhani" panose="02000000000000000000" pitchFamily="2" charset="0"/>
              </a:rPr>
              <a:t>COV Ramp oversight lead</a:t>
            </a:r>
            <a:endParaRPr lang="en-US" sz="2000" i="0" u="none" strike="noStrike" kern="1200" cap="none" spc="0" normalizeH="0" baseline="0" noProof="0">
              <a:ln>
                <a:noFill/>
              </a:ln>
              <a:solidFill>
                <a:srgbClr val="404042"/>
              </a:solidFill>
              <a:effectLst/>
              <a:uLnTx/>
              <a:uFillTx/>
              <a:latin typeface="Roboto"/>
              <a:ea typeface="Roboto"/>
              <a:cs typeface="Rajdhani" panose="02000000000000000000" pitchFamily="2" charset="0"/>
            </a:endParaRPr>
          </a:p>
          <a:p>
            <a:pPr lvl="0">
              <a:defRPr/>
            </a:pPr>
            <a:r>
              <a:rPr lang="en-US">
                <a:solidFill>
                  <a:srgbClr val="414041"/>
                </a:solidFill>
                <a:latin typeface="Roboto"/>
                <a:ea typeface="Roboto"/>
                <a:cs typeface="Rajdhani" panose="02000000000000000000" pitchFamily="2" charset="0"/>
                <a:hlinkClick r:id="rId4"/>
              </a:rPr>
              <a:t>Iris.Frimpong@vita.virginia.gov</a:t>
            </a:r>
            <a:r>
              <a:rPr lang="en-US">
                <a:solidFill>
                  <a:srgbClr val="414041"/>
                </a:solidFill>
                <a:latin typeface="Roboto"/>
                <a:ea typeface="Roboto"/>
                <a:cs typeface="Rajdhani" panose="02000000000000000000" pitchFamily="2" charset="0"/>
              </a:rPr>
              <a:t> </a:t>
            </a:r>
            <a:endParaRPr lang="en-US" sz="1800" b="0" i="0" u="none" strike="noStrike" kern="1200" cap="none" spc="0" normalizeH="0" baseline="0" noProof="0">
              <a:ln>
                <a:noFill/>
              </a:ln>
              <a:solidFill>
                <a:srgbClr val="414041"/>
              </a:solidFill>
              <a:effectLst/>
              <a:uLnTx/>
              <a:uFillTx/>
              <a:latin typeface="Roboto"/>
              <a:ea typeface="Roboto"/>
              <a:cs typeface="Rajdhani" panose="02000000000000000000" pitchFamily="2" charset="0"/>
            </a:endParaRPr>
          </a:p>
        </p:txBody>
      </p:sp>
      <p:sp>
        <p:nvSpPr>
          <p:cNvPr id="4" name="Slide Number Placeholder 3">
            <a:extLst>
              <a:ext uri="{FF2B5EF4-FFF2-40B4-BE49-F238E27FC236}">
                <a16:creationId xmlns:a16="http://schemas.microsoft.com/office/drawing/2014/main" id="{E4F44206-2B39-1428-F7DF-692CAB3A5D2C}"/>
              </a:ext>
            </a:extLst>
          </p:cNvPr>
          <p:cNvSpPr>
            <a:spLocks noGrp="1"/>
          </p:cNvSpPr>
          <p:nvPr>
            <p:ph type="sldNum" sz="quarter" idx="12"/>
          </p:nvPr>
        </p:nvSpPr>
        <p:spPr/>
        <p:txBody>
          <a:bodyPr/>
          <a:lstStyle/>
          <a:p>
            <a:fld id="{1A1EC0E7-FF72-4BE3-A4A5-0055DC37EE8E}" type="slidenum">
              <a:rPr lang="en-US" smtClean="0"/>
              <a:t>90</a:t>
            </a:fld>
            <a:endParaRPr lang="en-US"/>
          </a:p>
        </p:txBody>
      </p:sp>
    </p:spTree>
    <p:extLst>
      <p:ext uri="{BB962C8B-B14F-4D97-AF65-F5344CB8AC3E}">
        <p14:creationId xmlns:p14="http://schemas.microsoft.com/office/powerpoint/2010/main" val="255459084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268E30-E318-DE6D-E52D-AE8538D88FED}"/>
              </a:ext>
            </a:extLst>
          </p:cNvPr>
          <p:cNvSpPr>
            <a:spLocks noGrp="1"/>
          </p:cNvSpPr>
          <p:nvPr>
            <p:ph type="title"/>
          </p:nvPr>
        </p:nvSpPr>
        <p:spPr/>
        <p:txBody>
          <a:bodyPr/>
          <a:lstStyle/>
          <a:p>
            <a:r>
              <a:rPr lang="en-US"/>
              <a:t>COV Ramp Questions?</a:t>
            </a:r>
          </a:p>
        </p:txBody>
      </p:sp>
      <p:sp>
        <p:nvSpPr>
          <p:cNvPr id="3" name="Slide Number Placeholder 2">
            <a:extLst>
              <a:ext uri="{FF2B5EF4-FFF2-40B4-BE49-F238E27FC236}">
                <a16:creationId xmlns:a16="http://schemas.microsoft.com/office/drawing/2014/main" id="{2F15319F-B9EE-0951-117C-9D1CC2EDE463}"/>
              </a:ext>
            </a:extLst>
          </p:cNvPr>
          <p:cNvSpPr>
            <a:spLocks noGrp="1"/>
          </p:cNvSpPr>
          <p:nvPr>
            <p:ph type="sldNum" sz="quarter" idx="12"/>
          </p:nvPr>
        </p:nvSpPr>
        <p:spPr/>
        <p:txBody>
          <a:bodyPr/>
          <a:lstStyle/>
          <a:p>
            <a:fld id="{1A1EC0E7-FF72-4BE3-A4A5-0055DC37EE8E}" type="slidenum">
              <a:rPr lang="en-US" smtClean="0"/>
              <a:t>91</a:t>
            </a:fld>
            <a:endParaRPr lang="en-US"/>
          </a:p>
        </p:txBody>
      </p:sp>
    </p:spTree>
    <p:extLst>
      <p:ext uri="{BB962C8B-B14F-4D97-AF65-F5344CB8AC3E}">
        <p14:creationId xmlns:p14="http://schemas.microsoft.com/office/powerpoint/2010/main" val="39466349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1761B3A1-5822-059B-FE25-3026EC27E389}"/>
              </a:ext>
              <a:ext uri="{C183D7F6-B498-43B3-948B-1728B52AA6E4}">
                <adec:decorative xmlns:adec="http://schemas.microsoft.com/office/drawing/2017/decorative" val="1"/>
              </a:ext>
            </a:extLst>
          </p:cNvPr>
          <p:cNvPicPr>
            <a:picLocks noGrp="1" noChangeAspect="1"/>
          </p:cNvPicPr>
          <p:nvPr>
            <p:ph type="pic" sz="quarter" idx="13"/>
          </p:nvPr>
        </p:nvPicPr>
        <p:blipFill>
          <a:blip r:embed="rId2"/>
          <a:srcRect t="16924" b="9432"/>
          <a:stretch>
            <a:fillRect/>
          </a:stretch>
        </p:blipFill>
        <p:spPr>
          <a:xfrm>
            <a:off x="974864" y="1653701"/>
            <a:ext cx="3942613" cy="2178997"/>
          </a:xfrm>
          <a:prstGeom prst="rect">
            <a:avLst/>
          </a:prstGeom>
        </p:spPr>
      </p:pic>
      <p:sp>
        <p:nvSpPr>
          <p:cNvPr id="2" name="Title 1">
            <a:extLst>
              <a:ext uri="{FF2B5EF4-FFF2-40B4-BE49-F238E27FC236}">
                <a16:creationId xmlns:a16="http://schemas.microsoft.com/office/drawing/2014/main" id="{CDA3BC52-521D-EB9D-ECF8-98ABA954B1F8}"/>
              </a:ext>
            </a:extLst>
          </p:cNvPr>
          <p:cNvSpPr>
            <a:spLocks noGrp="1"/>
          </p:cNvSpPr>
          <p:nvPr>
            <p:ph type="title"/>
          </p:nvPr>
        </p:nvSpPr>
        <p:spPr/>
        <p:txBody>
          <a:bodyPr/>
          <a:lstStyle/>
          <a:p>
            <a:r>
              <a:rPr lang="en-US" sz="5400"/>
              <a:t>Announcements</a:t>
            </a:r>
          </a:p>
        </p:txBody>
      </p:sp>
      <p:sp>
        <p:nvSpPr>
          <p:cNvPr id="3" name="Text Placeholder 2">
            <a:extLst>
              <a:ext uri="{FF2B5EF4-FFF2-40B4-BE49-F238E27FC236}">
                <a16:creationId xmlns:a16="http://schemas.microsoft.com/office/drawing/2014/main" id="{C640C48C-0BBF-D878-B58A-A2ADD860ECF4}"/>
              </a:ext>
            </a:extLst>
          </p:cNvPr>
          <p:cNvSpPr>
            <a:spLocks noGrp="1"/>
          </p:cNvSpPr>
          <p:nvPr>
            <p:ph type="body" idx="1"/>
          </p:nvPr>
        </p:nvSpPr>
        <p:spPr/>
        <p:txBody>
          <a:bodyPr/>
          <a:lstStyle/>
          <a:p>
            <a:r>
              <a:rPr lang="en-US"/>
              <a:t>ISOAG October 2026</a:t>
            </a:r>
          </a:p>
        </p:txBody>
      </p:sp>
    </p:spTree>
    <p:extLst>
      <p:ext uri="{BB962C8B-B14F-4D97-AF65-F5344CB8AC3E}">
        <p14:creationId xmlns:p14="http://schemas.microsoft.com/office/powerpoint/2010/main" val="2105170832"/>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B3DAFCB-18F5-8D2D-0FC3-4C628A2C2753}"/>
              </a:ext>
            </a:extLst>
          </p:cNvPr>
          <p:cNvSpPr>
            <a:spLocks noGrp="1"/>
          </p:cNvSpPr>
          <p:nvPr>
            <p:ph type="title"/>
          </p:nvPr>
        </p:nvSpPr>
        <p:spPr>
          <a:xfrm>
            <a:off x="670560" y="40957"/>
            <a:ext cx="11521440" cy="1280160"/>
          </a:xfrm>
        </p:spPr>
        <p:txBody>
          <a:bodyPr anchor="b"/>
          <a:lstStyle/>
          <a:p>
            <a:r>
              <a:rPr lang="en-US"/>
              <a:t>Website updates</a:t>
            </a:r>
          </a:p>
        </p:txBody>
      </p:sp>
      <p:sp>
        <p:nvSpPr>
          <p:cNvPr id="2" name="Content Placeholder 1">
            <a:extLst>
              <a:ext uri="{FF2B5EF4-FFF2-40B4-BE49-F238E27FC236}">
                <a16:creationId xmlns:a16="http://schemas.microsoft.com/office/drawing/2014/main" id="{0B69D85B-8844-1A5B-0403-73D80DCAB44D}"/>
              </a:ext>
            </a:extLst>
          </p:cNvPr>
          <p:cNvSpPr>
            <a:spLocks noGrp="1"/>
          </p:cNvSpPr>
          <p:nvPr>
            <p:ph sz="half" idx="1"/>
          </p:nvPr>
        </p:nvSpPr>
        <p:spPr>
          <a:xfrm>
            <a:off x="769961" y="1663064"/>
            <a:ext cx="11005147" cy="4351338"/>
          </a:xfrm>
        </p:spPr>
        <p:txBody>
          <a:bodyPr vert="horz" lIns="91440" tIns="45720" rIns="91440" bIns="45720" rtlCol="0" anchor="t">
            <a:noAutofit/>
          </a:bodyPr>
          <a:lstStyle/>
          <a:p>
            <a:r>
              <a:rPr lang="en-US" dirty="0">
                <a:latin typeface="Roboto"/>
                <a:ea typeface="Roboto"/>
                <a:cs typeface="Roboto"/>
              </a:rPr>
              <a:t>SEC527 Crosswalk update Q2</a:t>
            </a:r>
          </a:p>
          <a:p>
            <a:r>
              <a:rPr lang="en-US" dirty="0">
                <a:solidFill>
                  <a:srgbClr val="414041"/>
                </a:solidFill>
                <a:latin typeface="Roboto"/>
                <a:ea typeface="Roboto"/>
                <a:cs typeface="Roboto"/>
              </a:rPr>
              <a:t>ISO Recurring Deliverables Matrix</a:t>
            </a:r>
            <a:endParaRPr lang="en-US" dirty="0">
              <a:solidFill>
                <a:srgbClr val="414041"/>
              </a:solidFill>
              <a:cs typeface="Roboto"/>
            </a:endParaRPr>
          </a:p>
          <a:p>
            <a:r>
              <a:rPr lang="en-US" dirty="0">
                <a:solidFill>
                  <a:srgbClr val="414041"/>
                </a:solidFill>
                <a:latin typeface="Roboto"/>
                <a:ea typeface="Roboto"/>
                <a:cs typeface="Roboto"/>
              </a:rPr>
              <a:t>Pluralsight User Guide</a:t>
            </a:r>
            <a:endParaRPr lang="en-US" dirty="0">
              <a:solidFill>
                <a:srgbClr val="414041"/>
              </a:solidFill>
              <a:cs typeface="Roboto"/>
            </a:endParaRPr>
          </a:p>
          <a:p>
            <a:endParaRPr lang="en-US" dirty="0">
              <a:solidFill>
                <a:schemeClr val="accent3"/>
              </a:solidFill>
              <a:cs typeface="Roboto" panose="02000000000000000000" pitchFamily="2" charset="0"/>
            </a:endParaRPr>
          </a:p>
          <a:p>
            <a:r>
              <a:rPr lang="en-US" dirty="0">
                <a:solidFill>
                  <a:schemeClr val="accent3"/>
                </a:solidFill>
                <a:latin typeface="Roboto"/>
                <a:ea typeface="Roboto"/>
                <a:cs typeface="Roboto"/>
              </a:rPr>
              <a:t>Reminder: </a:t>
            </a:r>
            <a:r>
              <a:rPr lang="en-US" b="0" dirty="0">
                <a:latin typeface="Roboto"/>
                <a:ea typeface="Roboto"/>
                <a:cs typeface="Roboto"/>
              </a:rPr>
              <a:t>Always access policy and governance documents directly through </a:t>
            </a:r>
            <a:r>
              <a:rPr lang="en-US" u="sng" dirty="0">
                <a:latin typeface="Roboto"/>
                <a:ea typeface="Roboto"/>
                <a:cs typeface="Roboto"/>
                <a:hlinkClick r:id="rId2"/>
              </a:rPr>
              <a:t>vita.virginia.gov</a:t>
            </a:r>
            <a:r>
              <a:rPr lang="en-US" u="sng" dirty="0">
                <a:latin typeface="Roboto"/>
                <a:ea typeface="Roboto"/>
                <a:cs typeface="Roboto"/>
              </a:rPr>
              <a:t>.</a:t>
            </a:r>
            <a:endParaRPr lang="en-US" b="0" dirty="0">
              <a:latin typeface="Roboto"/>
              <a:ea typeface="Roboto"/>
              <a:cs typeface="Roboto"/>
            </a:endParaRPr>
          </a:p>
          <a:p>
            <a:r>
              <a:rPr lang="en-US" b="0" dirty="0">
                <a:latin typeface="Roboto"/>
                <a:ea typeface="Roboto"/>
                <a:cs typeface="Roboto"/>
              </a:rPr>
              <a:t>Do not rely on saved favorites or old links!</a:t>
            </a:r>
          </a:p>
          <a:p>
            <a:endParaRPr lang="en-US" b="0" dirty="0">
              <a:latin typeface="Roboto"/>
              <a:ea typeface="Roboto"/>
              <a:cs typeface="Roboto"/>
            </a:endParaRPr>
          </a:p>
          <a:p>
            <a:endParaRPr lang="en-US" b="0" dirty="0">
              <a:latin typeface="Roboto"/>
              <a:ea typeface="Roboto"/>
              <a:cs typeface="Roboto"/>
            </a:endParaRPr>
          </a:p>
        </p:txBody>
      </p:sp>
      <p:sp>
        <p:nvSpPr>
          <p:cNvPr id="5" name="Slide Number Placeholder 4">
            <a:extLst>
              <a:ext uri="{FF2B5EF4-FFF2-40B4-BE49-F238E27FC236}">
                <a16:creationId xmlns:a16="http://schemas.microsoft.com/office/drawing/2014/main" id="{AB205FA2-1BB3-ECED-F16E-F89E981E796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F0CCF6-7F1D-1243-94FE-BC32E4D380E0}" type="slidenum">
              <a:rPr kumimoji="0" lang="en-US" sz="1200" b="0" i="0" u="none" strike="noStrike" kern="1200" cap="none" spc="0" normalizeH="0" baseline="0" noProof="0" smtClean="0">
                <a:ln>
                  <a:noFill/>
                </a:ln>
                <a:solidFill>
                  <a:srgbClr val="FFFFFF"/>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srgbClr val="FFFFFF"/>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49040487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222EF7-3BE1-4A52-41A2-467AB99625FB}"/>
              </a:ext>
            </a:extLst>
          </p:cNvPr>
          <p:cNvSpPr>
            <a:spLocks noGrp="1"/>
          </p:cNvSpPr>
          <p:nvPr>
            <p:ph type="title"/>
          </p:nvPr>
        </p:nvSpPr>
        <p:spPr/>
        <p:txBody>
          <a:bodyPr/>
          <a:lstStyle/>
          <a:p>
            <a:r>
              <a:rPr lang="en-US">
                <a:latin typeface="Roboto"/>
                <a:ea typeface="Roboto"/>
                <a:cs typeface="Roboto"/>
              </a:rPr>
              <a:t>Top five vulnerabilities</a:t>
            </a:r>
          </a:p>
        </p:txBody>
      </p:sp>
      <p:sp>
        <p:nvSpPr>
          <p:cNvPr id="3" name="Content Placeholder 2">
            <a:extLst>
              <a:ext uri="{FF2B5EF4-FFF2-40B4-BE49-F238E27FC236}">
                <a16:creationId xmlns:a16="http://schemas.microsoft.com/office/drawing/2014/main" id="{3305F856-6D74-3741-F582-34724194CE3A}"/>
              </a:ext>
            </a:extLst>
          </p:cNvPr>
          <p:cNvSpPr>
            <a:spLocks noGrp="1"/>
          </p:cNvSpPr>
          <p:nvPr>
            <p:ph idx="1"/>
          </p:nvPr>
        </p:nvSpPr>
        <p:spPr>
          <a:xfrm>
            <a:off x="838200" y="1768337"/>
            <a:ext cx="5524500" cy="4351338"/>
          </a:xfrm>
        </p:spPr>
        <p:txBody>
          <a:bodyPr vert="horz" lIns="91440" tIns="45720" rIns="91440" bIns="45720" rtlCol="0">
            <a:noAutofit/>
          </a:bodyPr>
          <a:lstStyle/>
          <a:p>
            <a:r>
              <a:rPr lang="en-US" sz="2400">
                <a:latin typeface="Roboto"/>
                <a:ea typeface="Roboto"/>
                <a:cs typeface="Roboto"/>
              </a:rPr>
              <a:t>For the month of October, the top five key vulnerabilities are:</a:t>
            </a:r>
          </a:p>
          <a:p>
            <a:pPr marL="457200" indent="-457200">
              <a:buFont typeface="+mj-lt"/>
              <a:buAutoNum type="arabicPeriod"/>
            </a:pPr>
            <a:r>
              <a:rPr lang="en-US" b="0">
                <a:latin typeface="Roboto"/>
                <a:ea typeface="Roboto"/>
                <a:cs typeface="Roboto"/>
              </a:rPr>
              <a:t>KB5073455: Windows 11 version 23H2 security update (January 2026)</a:t>
            </a:r>
          </a:p>
          <a:p>
            <a:pPr marL="457200" indent="-457200">
              <a:buFont typeface="+mj-lt"/>
              <a:buAutoNum type="arabicPeriod"/>
            </a:pPr>
            <a:r>
              <a:rPr lang="fr-FR" b="0">
                <a:latin typeface="Roboto"/>
                <a:ea typeface="Roboto"/>
                <a:cs typeface="Roboto"/>
              </a:rPr>
              <a:t>Oracle Java SE multiple </a:t>
            </a:r>
            <a:r>
              <a:rPr lang="fr-FR" b="0" err="1">
                <a:latin typeface="Roboto"/>
                <a:ea typeface="Roboto"/>
                <a:cs typeface="Roboto"/>
              </a:rPr>
              <a:t>vulnerabilities</a:t>
            </a:r>
            <a:r>
              <a:rPr lang="fr-FR" b="0">
                <a:latin typeface="Roboto"/>
                <a:ea typeface="Roboto"/>
                <a:cs typeface="Roboto"/>
              </a:rPr>
              <a:t> (April 2025 CPU)</a:t>
            </a:r>
          </a:p>
          <a:p>
            <a:pPr marL="457200" indent="-457200">
              <a:buFont typeface="+mj-lt"/>
              <a:buAutoNum type="arabicPeriod"/>
            </a:pPr>
            <a:r>
              <a:rPr lang="fr-FR" b="0">
                <a:latin typeface="Roboto"/>
                <a:ea typeface="Roboto"/>
                <a:cs typeface="Roboto"/>
              </a:rPr>
              <a:t>Google Chrome &lt; 151.0.7922.169 multiple </a:t>
            </a:r>
            <a:r>
              <a:rPr lang="fr-FR" b="0" err="1">
                <a:latin typeface="Roboto"/>
                <a:ea typeface="Roboto"/>
                <a:cs typeface="Roboto"/>
              </a:rPr>
              <a:t>vulnerabilities</a:t>
            </a:r>
            <a:endParaRPr lang="en-US" b="0">
              <a:latin typeface="Roboto"/>
              <a:ea typeface="Roboto"/>
              <a:cs typeface="Roboto"/>
            </a:endParaRPr>
          </a:p>
          <a:p>
            <a:pPr marL="457200" indent="-457200">
              <a:buFont typeface="+mj-lt"/>
              <a:buAutoNum type="arabicPeriod"/>
            </a:pPr>
            <a:r>
              <a:rPr lang="en-US" b="0">
                <a:latin typeface="Roboto"/>
                <a:ea typeface="Roboto"/>
                <a:cs typeface="Roboto"/>
              </a:rPr>
              <a:t>Microsoft .NET Core </a:t>
            </a:r>
            <a:r>
              <a:rPr lang="en-US" b="0" err="1">
                <a:latin typeface="Roboto"/>
                <a:ea typeface="Roboto"/>
                <a:cs typeface="Roboto"/>
              </a:rPr>
              <a:t>SEoL</a:t>
            </a:r>
            <a:endParaRPr lang="en-US" b="0">
              <a:latin typeface="Roboto"/>
              <a:ea typeface="Roboto"/>
              <a:cs typeface="Roboto"/>
            </a:endParaRPr>
          </a:p>
          <a:p>
            <a:pPr marL="457200" indent="-457200">
              <a:buFont typeface="+mj-lt"/>
              <a:buAutoNum type="arabicPeriod"/>
            </a:pPr>
            <a:r>
              <a:rPr lang="en-US" b="0">
                <a:latin typeface="Roboto"/>
                <a:ea typeface="Roboto"/>
                <a:cs typeface="Roboto"/>
              </a:rPr>
              <a:t>Zoom Workplace &lt; 6.3.10 vulnerability (ZSB-25030)</a:t>
            </a:r>
          </a:p>
        </p:txBody>
      </p:sp>
      <p:sp>
        <p:nvSpPr>
          <p:cNvPr id="2" name="Slide Number Placeholder 1">
            <a:extLst>
              <a:ext uri="{FF2B5EF4-FFF2-40B4-BE49-F238E27FC236}">
                <a16:creationId xmlns:a16="http://schemas.microsoft.com/office/drawing/2014/main" id="{71FECC52-E379-D379-6978-3B8097C009B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F0CCF6-7F1D-1243-94FE-BC32E4D380E0}" type="slidenum">
              <a:rPr kumimoji="0" lang="en-US" sz="1200" b="0" i="0" u="none" strike="noStrike" kern="1200" cap="none" spc="0" normalizeH="0" baseline="0" noProof="0" smtClean="0">
                <a:ln>
                  <a:noFill/>
                </a:ln>
                <a:solidFill>
                  <a:srgbClr val="FFFFFF"/>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srgbClr val="FFFFFF"/>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70378636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0965728-1E5A-6D3D-FE6D-F1A873D4AF5D}"/>
              </a:ext>
            </a:extLst>
          </p:cNvPr>
          <p:cNvSpPr>
            <a:spLocks noGrp="1"/>
          </p:cNvSpPr>
          <p:nvPr>
            <p:ph type="title"/>
          </p:nvPr>
        </p:nvSpPr>
        <p:spPr>
          <a:xfrm>
            <a:off x="6448097" y="3181478"/>
            <a:ext cx="5743903" cy="1302440"/>
          </a:xfrm>
        </p:spPr>
        <p:txBody>
          <a:bodyPr/>
          <a:lstStyle/>
          <a:p>
            <a:r>
              <a:rPr lang="en-US"/>
              <a:t>Upcoming events</a:t>
            </a:r>
          </a:p>
        </p:txBody>
      </p:sp>
      <p:pic>
        <p:nvPicPr>
          <p:cNvPr id="6" name="Picture Placeholder 5" descr="Image from the VITA services fair with a member of Commonwealth Security and Risk Management leading the discussion.">
            <a:extLst>
              <a:ext uri="{FF2B5EF4-FFF2-40B4-BE49-F238E27FC236}">
                <a16:creationId xmlns:a16="http://schemas.microsoft.com/office/drawing/2014/main" id="{56DD720C-5A60-391D-3035-D14D6FF4F788}"/>
              </a:ext>
            </a:extLst>
          </p:cNvPr>
          <p:cNvPicPr>
            <a:picLocks noGrp="1" noChangeAspect="1"/>
          </p:cNvPicPr>
          <p:nvPr>
            <p:ph type="pic" sz="quarter" idx="13"/>
          </p:nvPr>
        </p:nvPicPr>
        <p:blipFill>
          <a:blip r:embed="rId2"/>
          <a:srcRect t="29615" r="23013" b="6602"/>
          <a:stretch>
            <a:fillRect/>
          </a:stretch>
        </p:blipFill>
        <p:spPr>
          <a:xfrm>
            <a:off x="961009" y="1653701"/>
            <a:ext cx="3942613" cy="2178997"/>
          </a:xfrm>
          <a:prstGeom prst="rect">
            <a:avLst/>
          </a:prstGeom>
          <a:ln>
            <a:solidFill>
              <a:schemeClr val="tx1">
                <a:lumMod val="40000"/>
                <a:lumOff val="60000"/>
              </a:schemeClr>
            </a:solidFill>
          </a:ln>
        </p:spPr>
      </p:pic>
    </p:spTree>
    <p:extLst>
      <p:ext uri="{BB962C8B-B14F-4D97-AF65-F5344CB8AC3E}">
        <p14:creationId xmlns:p14="http://schemas.microsoft.com/office/powerpoint/2010/main" val="84162121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D586F-87FB-3B63-B22A-52A5129000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BE72133-1B1E-3CFC-A14D-1842BE78947E}"/>
              </a:ext>
            </a:extLst>
          </p:cNvPr>
          <p:cNvSpPr>
            <a:spLocks noGrp="1"/>
          </p:cNvSpPr>
          <p:nvPr>
            <p:ph type="title"/>
          </p:nvPr>
        </p:nvSpPr>
        <p:spPr>
          <a:xfrm>
            <a:off x="670560" y="40957"/>
            <a:ext cx="11521440" cy="1280160"/>
          </a:xfrm>
        </p:spPr>
        <p:txBody>
          <a:bodyPr anchor="b"/>
          <a:lstStyle/>
          <a:p>
            <a:r>
              <a:rPr lang="en-US"/>
              <a:t>COV TTX 2026</a:t>
            </a:r>
          </a:p>
        </p:txBody>
      </p:sp>
      <p:sp>
        <p:nvSpPr>
          <p:cNvPr id="7" name="TextBox 6">
            <a:extLst>
              <a:ext uri="{FF2B5EF4-FFF2-40B4-BE49-F238E27FC236}">
                <a16:creationId xmlns:a16="http://schemas.microsoft.com/office/drawing/2014/main" id="{7F02B84B-26BF-D4E9-256F-80B1CD9131E8}"/>
              </a:ext>
            </a:extLst>
          </p:cNvPr>
          <p:cNvSpPr txBox="1"/>
          <p:nvPr/>
        </p:nvSpPr>
        <p:spPr>
          <a:xfrm>
            <a:off x="670560" y="1321117"/>
            <a:ext cx="6445857" cy="461665"/>
          </a:xfrm>
          <a:prstGeom prst="rect">
            <a:avLst/>
          </a:prstGeom>
          <a:no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rgbClr val="920075"/>
                </a:solidFill>
                <a:effectLst/>
                <a:uLnTx/>
                <a:uFillTx/>
                <a:latin typeface="Roboto"/>
                <a:ea typeface="Roboto"/>
                <a:cs typeface="Roboto"/>
              </a:rPr>
              <a:t>Commonwealth of Virginia tabletop exercise</a:t>
            </a:r>
          </a:p>
        </p:txBody>
      </p:sp>
      <p:sp>
        <p:nvSpPr>
          <p:cNvPr id="6" name="Content Placeholder 5">
            <a:extLst>
              <a:ext uri="{FF2B5EF4-FFF2-40B4-BE49-F238E27FC236}">
                <a16:creationId xmlns:a16="http://schemas.microsoft.com/office/drawing/2014/main" id="{E3FFD9F8-4D5D-2A0B-54CF-01A7E4719C56}"/>
              </a:ext>
            </a:extLst>
          </p:cNvPr>
          <p:cNvSpPr txBox="1">
            <a:spLocks/>
          </p:cNvSpPr>
          <p:nvPr/>
        </p:nvSpPr>
        <p:spPr>
          <a:xfrm>
            <a:off x="858078" y="2034346"/>
            <a:ext cx="5255591" cy="3236153"/>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Clr>
                <a:schemeClr val="accent3"/>
              </a:buClr>
              <a:buFont typeface="Wingdings" pitchFamily="2" charset="2"/>
              <a:buChar char="§"/>
              <a:defRPr sz="2000" b="1"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chemeClr val="accent3"/>
              </a:buClr>
              <a:buFont typeface="Wingdings" pitchFamily="2" charset="2"/>
              <a:buChar char="§"/>
              <a:defRPr sz="18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920075"/>
              </a:buClr>
              <a:buSzTx/>
              <a:buFont typeface="Wingdings" pitchFamily="2" charset="2"/>
              <a:buNone/>
              <a:tabLst/>
              <a:defRPr/>
            </a:pPr>
            <a:r>
              <a:rPr kumimoji="0" lang="en-US" sz="2000" b="1" i="0" u="none" strike="noStrike" kern="1200" cap="none" spc="0" normalizeH="0" baseline="0" noProof="0" dirty="0">
                <a:ln>
                  <a:noFill/>
                </a:ln>
                <a:solidFill>
                  <a:srgbClr val="414041"/>
                </a:solidFill>
                <a:effectLst/>
                <a:uLnTx/>
                <a:uFillTx/>
                <a:latin typeface="Roboto"/>
                <a:ea typeface="Roboto"/>
                <a:cs typeface="Roboto"/>
              </a:rPr>
              <a:t>How will VITA CSRM and SOC respond?</a:t>
            </a:r>
          </a:p>
          <a:p>
            <a:pPr marL="228600" marR="0" lvl="0" indent="-228600" algn="l" defTabSz="914400" rtl="0" eaLnBrk="1" fontAlgn="auto" latinLnBrk="0" hangingPunct="1">
              <a:lnSpc>
                <a:spcPct val="90000"/>
              </a:lnSpc>
              <a:spcBef>
                <a:spcPts val="1000"/>
              </a:spcBef>
              <a:spcAft>
                <a:spcPts val="0"/>
              </a:spcAft>
              <a:buClr>
                <a:srgbClr val="920075"/>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414041"/>
                </a:solidFill>
                <a:effectLst/>
                <a:uLnTx/>
                <a:uFillTx/>
                <a:latin typeface="Roboto"/>
                <a:ea typeface="Roboto"/>
                <a:cs typeface="Roboto"/>
              </a:rPr>
              <a:t>Schedule</a:t>
            </a:r>
          </a:p>
          <a:p>
            <a:pPr marL="685800" marR="0" lvl="1" indent="-228600" algn="l" defTabSz="914400" rtl="0" eaLnBrk="1" fontAlgn="auto" latinLnBrk="0" hangingPunct="1">
              <a:lnSpc>
                <a:spcPct val="90000"/>
              </a:lnSpc>
              <a:spcBef>
                <a:spcPts val="500"/>
              </a:spcBef>
              <a:spcAft>
                <a:spcPts val="0"/>
              </a:spcAft>
              <a:buClr>
                <a:srgbClr val="920075"/>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414041"/>
                </a:solidFill>
                <a:effectLst/>
                <a:uLnTx/>
                <a:uFillTx/>
                <a:latin typeface="Roboto"/>
                <a:ea typeface="Roboto"/>
                <a:cs typeface="Roboto"/>
              </a:rPr>
              <a:t>Oct 21 from 10 a.m.-4 p.m. – Exercise</a:t>
            </a:r>
          </a:p>
          <a:p>
            <a:pPr marL="685800" marR="0" lvl="1" indent="-228600" algn="l" defTabSz="914400" rtl="0" eaLnBrk="1" fontAlgn="auto" latinLnBrk="0" hangingPunct="1">
              <a:lnSpc>
                <a:spcPct val="90000"/>
              </a:lnSpc>
              <a:spcBef>
                <a:spcPts val="500"/>
              </a:spcBef>
              <a:spcAft>
                <a:spcPts val="0"/>
              </a:spcAft>
              <a:buClr>
                <a:srgbClr val="920075"/>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414041"/>
                </a:solidFill>
                <a:effectLst/>
                <a:uLnTx/>
                <a:uFillTx/>
                <a:latin typeface="Roboto"/>
                <a:ea typeface="Roboto"/>
                <a:cs typeface="Roboto"/>
              </a:rPr>
              <a:t>Oct 22 from 11 a.m.-12 p.m. – After-action</a:t>
            </a:r>
          </a:p>
          <a:p>
            <a:pPr marL="228600" marR="0" lvl="0" indent="-228600" algn="l" defTabSz="914400" rtl="0" eaLnBrk="1" fontAlgn="auto" latinLnBrk="0" hangingPunct="1">
              <a:lnSpc>
                <a:spcPct val="90000"/>
              </a:lnSpc>
              <a:spcBef>
                <a:spcPts val="1000"/>
              </a:spcBef>
              <a:spcAft>
                <a:spcPts val="0"/>
              </a:spcAft>
              <a:buClr>
                <a:srgbClr val="920075"/>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414041"/>
                </a:solidFill>
                <a:effectLst/>
                <a:uLnTx/>
                <a:uFillTx/>
                <a:latin typeface="Roboto"/>
                <a:ea typeface="Roboto"/>
                <a:cs typeface="Roboto"/>
              </a:rPr>
              <a:t>Please sign up to participate</a:t>
            </a:r>
          </a:p>
          <a:p>
            <a:pPr marL="685800" marR="0" lvl="1" indent="-228600" algn="l" defTabSz="914400" rtl="0" eaLnBrk="1" fontAlgn="auto" latinLnBrk="0" hangingPunct="1">
              <a:lnSpc>
                <a:spcPct val="90000"/>
              </a:lnSpc>
              <a:spcBef>
                <a:spcPts val="500"/>
              </a:spcBef>
              <a:spcAft>
                <a:spcPts val="0"/>
              </a:spcAft>
              <a:buClr>
                <a:srgbClr val="920075"/>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414041"/>
                </a:solidFill>
                <a:effectLst/>
                <a:uLnTx/>
                <a:uFillTx/>
                <a:latin typeface="Roboto"/>
                <a:ea typeface="Roboto"/>
                <a:cs typeface="Roboto"/>
              </a:rPr>
              <a:t>MSI Security Operations (MSI-SIRT)</a:t>
            </a:r>
          </a:p>
          <a:p>
            <a:pPr marL="685800" marR="0" lvl="1" indent="-228600" algn="l" defTabSz="914400" rtl="0" eaLnBrk="1" fontAlgn="auto" latinLnBrk="0" hangingPunct="1">
              <a:lnSpc>
                <a:spcPct val="90000"/>
              </a:lnSpc>
              <a:spcBef>
                <a:spcPts val="500"/>
              </a:spcBef>
              <a:spcAft>
                <a:spcPts val="0"/>
              </a:spcAft>
              <a:buClr>
                <a:srgbClr val="920075"/>
              </a:buClr>
              <a:buSzTx/>
              <a:buFont typeface="Arial" panose="020B0604020202020204" pitchFamily="34" charset="0"/>
              <a:buChar char="•"/>
              <a:tabLst/>
              <a:defRPr/>
            </a:pPr>
            <a:r>
              <a:rPr kumimoji="0" lang="en-US" sz="1800" b="0" i="0" u="none" strike="noStrike" kern="1200" cap="none" spc="0" normalizeH="0" baseline="0" noProof="0" dirty="0">
                <a:ln>
                  <a:noFill/>
                </a:ln>
                <a:solidFill>
                  <a:srgbClr val="414041"/>
                </a:solidFill>
                <a:effectLst/>
                <a:uLnTx/>
                <a:uFillTx/>
                <a:latin typeface="Roboto"/>
                <a:ea typeface="Roboto"/>
                <a:cs typeface="Roboto"/>
                <a:hlinkClick r:id="rId2"/>
              </a:rPr>
              <a:t>msi-security-operations@saic.com</a:t>
            </a:r>
            <a:r>
              <a:rPr kumimoji="0" lang="en-US" sz="1800" b="0" i="0" u="none" strike="noStrike" kern="1200" cap="none" spc="0" normalizeH="0" baseline="0" noProof="0" dirty="0">
                <a:ln>
                  <a:noFill/>
                </a:ln>
                <a:solidFill>
                  <a:srgbClr val="414041"/>
                </a:solidFill>
                <a:effectLst/>
                <a:uLnTx/>
                <a:uFillTx/>
                <a:latin typeface="Roboto"/>
                <a:ea typeface="Roboto"/>
                <a:cs typeface="Roboto"/>
              </a:rPr>
              <a:t> </a:t>
            </a:r>
          </a:p>
          <a:p>
            <a:pPr marL="228600" marR="0" lvl="0" indent="-228600" algn="l" defTabSz="914400" rtl="0" eaLnBrk="1" fontAlgn="auto" latinLnBrk="0" hangingPunct="1">
              <a:lnSpc>
                <a:spcPct val="90000"/>
              </a:lnSpc>
              <a:spcBef>
                <a:spcPts val="1000"/>
              </a:spcBef>
              <a:spcAft>
                <a:spcPts val="0"/>
              </a:spcAft>
              <a:buClr>
                <a:srgbClr val="920075"/>
              </a:buClr>
              <a:buSzTx/>
              <a:buFont typeface="Arial" panose="020B0604020202020204" pitchFamily="34" charset="0"/>
              <a:buChar char="•"/>
              <a:tabLst/>
              <a:defRPr/>
            </a:pPr>
            <a:r>
              <a:rPr kumimoji="0" lang="en-US" sz="2000" b="1" i="0" u="none" strike="noStrike" kern="1200" cap="none" spc="0" normalizeH="0" baseline="0" noProof="0" dirty="0">
                <a:ln>
                  <a:noFill/>
                </a:ln>
                <a:solidFill>
                  <a:srgbClr val="414041"/>
                </a:solidFill>
                <a:effectLst/>
                <a:uLnTx/>
                <a:uFillTx/>
                <a:latin typeface="Roboto"/>
                <a:ea typeface="Roboto"/>
                <a:cs typeface="Roboto"/>
              </a:rPr>
              <a:t>Number of injects: ~16</a:t>
            </a:r>
          </a:p>
        </p:txBody>
      </p:sp>
      <p:sp>
        <p:nvSpPr>
          <p:cNvPr id="8" name="Rectangle 7">
            <a:extLst>
              <a:ext uri="{FF2B5EF4-FFF2-40B4-BE49-F238E27FC236}">
                <a16:creationId xmlns:a16="http://schemas.microsoft.com/office/drawing/2014/main" id="{ECB9EB5D-051C-5CEE-6FA0-05F0398494CC}"/>
              </a:ext>
            </a:extLst>
          </p:cNvPr>
          <p:cNvSpPr/>
          <p:nvPr/>
        </p:nvSpPr>
        <p:spPr>
          <a:xfrm>
            <a:off x="410817" y="5274365"/>
            <a:ext cx="11364291" cy="7951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50" normalizeH="0" baseline="0" noProof="0">
                <a:ln>
                  <a:noFill/>
                </a:ln>
                <a:solidFill>
                  <a:srgbClr val="FFFFFF"/>
                </a:solidFill>
                <a:effectLst/>
                <a:uLnTx/>
                <a:uFillTx/>
                <a:latin typeface="Roboto"/>
                <a:ea typeface="Roboto"/>
                <a:cs typeface="Roboto"/>
              </a:rPr>
              <a:t>RSVP by Friday, Oct. 9</a:t>
            </a:r>
            <a:endParaRPr kumimoji="0" lang="en-US" sz="2400" b="1" i="0" u="none" strike="noStrike" kern="1200" cap="none" spc="50" normalizeH="0" baseline="0" noProof="0">
              <a:ln>
                <a:noFill/>
              </a:ln>
              <a:solidFill>
                <a:srgbClr val="FFFFFF"/>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5" name="Slide Number Placeholder 4">
            <a:extLst>
              <a:ext uri="{FF2B5EF4-FFF2-40B4-BE49-F238E27FC236}">
                <a16:creationId xmlns:a16="http://schemas.microsoft.com/office/drawing/2014/main" id="{762C4E18-3924-58BE-813E-1D7131BE80F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F0CCF6-7F1D-1243-94FE-BC32E4D380E0}" type="slidenum">
              <a:rPr kumimoji="0" lang="en-US" sz="1200" b="0" i="0" u="none" strike="noStrike" kern="1200" cap="none" spc="0" normalizeH="0" baseline="0" noProof="0" smtClean="0">
                <a:ln>
                  <a:noFill/>
                </a:ln>
                <a:solidFill>
                  <a:srgbClr val="FFFFFF"/>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srgbClr val="FFFFFF"/>
              </a:solidFill>
              <a:effectLst/>
              <a:uLnTx/>
              <a:uFillTx/>
              <a:latin typeface="Roboto" panose="02000000000000000000" pitchFamily="2" charset="0"/>
              <a:ea typeface="+mn-ea"/>
              <a:cs typeface="+mn-cs"/>
            </a:endParaRPr>
          </a:p>
        </p:txBody>
      </p:sp>
      <p:pic>
        <p:nvPicPr>
          <p:cNvPr id="10" name="Picture 9">
            <a:extLst>
              <a:ext uri="{FF2B5EF4-FFF2-40B4-BE49-F238E27FC236}">
                <a16:creationId xmlns:a16="http://schemas.microsoft.com/office/drawing/2014/main" id="{BEEB500A-3D68-6527-5747-F866B38E815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7404" t="19079" r="168" b="199"/>
          <a:stretch>
            <a:fillRect/>
          </a:stretch>
        </p:blipFill>
        <p:spPr>
          <a:xfrm>
            <a:off x="6189804" y="2044236"/>
            <a:ext cx="5334805" cy="3125780"/>
          </a:xfrm>
          <a:prstGeom prst="rect">
            <a:avLst/>
          </a:prstGeom>
        </p:spPr>
      </p:pic>
    </p:spTree>
    <p:extLst>
      <p:ext uri="{BB962C8B-B14F-4D97-AF65-F5344CB8AC3E}">
        <p14:creationId xmlns:p14="http://schemas.microsoft.com/office/powerpoint/2010/main" val="3076562797"/>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0E636E-179C-954E-8A98-612E3595663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59B86E-3AC5-2F40-8399-E6CB781F9E36}"/>
              </a:ext>
            </a:extLst>
          </p:cNvPr>
          <p:cNvSpPr>
            <a:spLocks noGrp="1"/>
          </p:cNvSpPr>
          <p:nvPr>
            <p:ph type="title"/>
          </p:nvPr>
        </p:nvSpPr>
        <p:spPr>
          <a:xfrm>
            <a:off x="670560" y="0"/>
            <a:ext cx="11521440" cy="1280160"/>
          </a:xfrm>
        </p:spPr>
        <p:txBody>
          <a:bodyPr anchor="b"/>
          <a:lstStyle/>
          <a:p>
            <a:r>
              <a:rPr lang="en-US"/>
              <a:t>Upcoming governance office hours</a:t>
            </a:r>
          </a:p>
        </p:txBody>
      </p:sp>
      <p:sp>
        <p:nvSpPr>
          <p:cNvPr id="3" name="Content Placeholder 2">
            <a:extLst>
              <a:ext uri="{FF2B5EF4-FFF2-40B4-BE49-F238E27FC236}">
                <a16:creationId xmlns:a16="http://schemas.microsoft.com/office/drawing/2014/main" id="{953B7F91-F400-70A8-9FD6-23DD41AA214D}"/>
              </a:ext>
            </a:extLst>
          </p:cNvPr>
          <p:cNvSpPr>
            <a:spLocks noGrp="1"/>
          </p:cNvSpPr>
          <p:nvPr>
            <p:ph sz="half" idx="1"/>
          </p:nvPr>
        </p:nvSpPr>
        <p:spPr>
          <a:xfrm>
            <a:off x="762000" y="1757386"/>
            <a:ext cx="5245100" cy="1222375"/>
          </a:xfrm>
        </p:spPr>
        <p:txBody>
          <a:bodyPr vert="horz" lIns="91440" tIns="45720" rIns="91440" bIns="45720" rtlCol="0">
            <a:noAutofit/>
          </a:bodyPr>
          <a:lstStyle/>
          <a:p>
            <a:pPr marL="342900" indent="-342900">
              <a:buFont typeface="Arial" panose="020B0604020202020204" pitchFamily="34" charset="0"/>
              <a:buChar char="•"/>
            </a:pPr>
            <a:r>
              <a:rPr lang="en-US">
                <a:solidFill>
                  <a:schemeClr val="bg2">
                    <a:lumMod val="10000"/>
                  </a:schemeClr>
                </a:solidFill>
                <a:latin typeface="Roboto"/>
                <a:ea typeface="Roboto"/>
                <a:cs typeface="Roboto"/>
              </a:rPr>
              <a:t>Governance office hours</a:t>
            </a:r>
            <a:endParaRPr lang="en-US">
              <a:solidFill>
                <a:schemeClr val="bg2">
                  <a:lumMod val="10000"/>
                </a:schemeClr>
              </a:solidFill>
            </a:endParaRPr>
          </a:p>
          <a:p>
            <a:pPr marL="800100" lvl="1" indent="-342900">
              <a:buFont typeface="Arial" panose="020B0604020202020204" pitchFamily="34" charset="0"/>
              <a:buChar char="•"/>
            </a:pPr>
            <a:r>
              <a:rPr lang="en-US">
                <a:solidFill>
                  <a:schemeClr val="bg2">
                    <a:lumMod val="10000"/>
                  </a:schemeClr>
                </a:solidFill>
                <a:latin typeface="Roboto"/>
                <a:ea typeface="Roboto"/>
                <a:cs typeface="Roboto"/>
              </a:rPr>
              <a:t>Dedicated</a:t>
            </a:r>
            <a:r>
              <a:rPr lang="en-US" b="0">
                <a:solidFill>
                  <a:schemeClr val="bg2">
                    <a:lumMod val="10000"/>
                  </a:schemeClr>
                </a:solidFill>
                <a:latin typeface="Roboto"/>
                <a:ea typeface="Roboto"/>
                <a:cs typeface="Roboto"/>
              </a:rPr>
              <a:t> space for agency ISOs and teams to bring their questions, concerns or ideas.</a:t>
            </a:r>
            <a:endParaRPr lang="en-US">
              <a:solidFill>
                <a:schemeClr val="bg2">
                  <a:lumMod val="10000"/>
                </a:schemeClr>
              </a:solidFill>
              <a:cs typeface="Roboto"/>
            </a:endParaRPr>
          </a:p>
          <a:p>
            <a:pPr marL="342900" indent="-342900">
              <a:buFont typeface="Arial" panose="020B0604020202020204" pitchFamily="34" charset="0"/>
              <a:buChar char="•"/>
            </a:pPr>
            <a:endParaRPr lang="en-US" b="0">
              <a:solidFill>
                <a:schemeClr val="bg2">
                  <a:lumMod val="10000"/>
                </a:schemeClr>
              </a:solidFill>
            </a:endParaRPr>
          </a:p>
          <a:p>
            <a:pPr marL="342900" indent="-342900">
              <a:buFont typeface="Arial" panose="020B0604020202020204" pitchFamily="34" charset="0"/>
              <a:buChar char="•"/>
            </a:pPr>
            <a:r>
              <a:rPr lang="en-US">
                <a:solidFill>
                  <a:schemeClr val="bg2">
                    <a:lumMod val="10000"/>
                  </a:schemeClr>
                </a:solidFill>
                <a:latin typeface="Roboto"/>
                <a:ea typeface="Roboto"/>
                <a:cs typeface="Roboto"/>
              </a:rPr>
              <a:t>October agenda</a:t>
            </a:r>
          </a:p>
          <a:p>
            <a:pPr marL="800100" lvl="1" indent="-342900">
              <a:buFont typeface="Arial" panose="020B0604020202020204" pitchFamily="34" charset="0"/>
              <a:buChar char="•"/>
            </a:pPr>
            <a:r>
              <a:rPr lang="en-US" b="0">
                <a:solidFill>
                  <a:schemeClr val="bg2">
                    <a:lumMod val="10000"/>
                  </a:schemeClr>
                </a:solidFill>
                <a:latin typeface="Roboto"/>
                <a:ea typeface="Roboto"/>
                <a:cs typeface="Roboto"/>
              </a:rPr>
              <a:t>Q&amp;A session (from ISO etc.) </a:t>
            </a:r>
            <a:endParaRPr lang="en-US">
              <a:solidFill>
                <a:schemeClr val="bg2">
                  <a:lumMod val="10000"/>
                </a:schemeClr>
              </a:solidFill>
              <a:cs typeface="Roboto"/>
            </a:endParaRPr>
          </a:p>
          <a:p>
            <a:pPr marL="800100" lvl="1" indent="-342900">
              <a:buFont typeface="Arial" panose="020B0604020202020204" pitchFamily="34" charset="0"/>
              <a:buChar char="•"/>
            </a:pPr>
            <a:r>
              <a:rPr lang="en-US" b="0">
                <a:solidFill>
                  <a:schemeClr val="bg2">
                    <a:lumMod val="10000"/>
                  </a:schemeClr>
                </a:solidFill>
                <a:latin typeface="Roboto"/>
                <a:ea typeface="Roboto"/>
                <a:cs typeface="Roboto"/>
              </a:rPr>
              <a:t>Audit </a:t>
            </a:r>
            <a:r>
              <a:rPr lang="en-US">
                <a:solidFill>
                  <a:schemeClr val="bg2">
                    <a:lumMod val="10000"/>
                  </a:schemeClr>
                </a:solidFill>
                <a:latin typeface="Roboto"/>
                <a:ea typeface="Roboto"/>
                <a:cs typeface="Roboto"/>
              </a:rPr>
              <a:t>finding</a:t>
            </a:r>
            <a:r>
              <a:rPr lang="en-US" b="0">
                <a:solidFill>
                  <a:schemeClr val="bg2">
                    <a:lumMod val="10000"/>
                  </a:schemeClr>
                </a:solidFill>
                <a:latin typeface="Roboto"/>
                <a:ea typeface="Roboto"/>
                <a:cs typeface="Roboto"/>
              </a:rPr>
              <a:t> </a:t>
            </a:r>
            <a:r>
              <a:rPr lang="en-US">
                <a:solidFill>
                  <a:schemeClr val="bg2">
                    <a:lumMod val="10000"/>
                  </a:schemeClr>
                </a:solidFill>
                <a:latin typeface="Roboto"/>
                <a:ea typeface="Roboto"/>
                <a:cs typeface="Roboto"/>
              </a:rPr>
              <a:t>updates</a:t>
            </a:r>
            <a:r>
              <a:rPr lang="en-US" b="0">
                <a:solidFill>
                  <a:schemeClr val="bg2">
                    <a:lumMod val="10000"/>
                  </a:schemeClr>
                </a:solidFill>
                <a:latin typeface="Roboto"/>
                <a:ea typeface="Roboto"/>
                <a:cs typeface="Roboto"/>
              </a:rPr>
              <a:t>/</a:t>
            </a:r>
            <a:r>
              <a:rPr lang="en-US">
                <a:solidFill>
                  <a:schemeClr val="bg2">
                    <a:lumMod val="10000"/>
                  </a:schemeClr>
                </a:solidFill>
                <a:latin typeface="Roboto"/>
                <a:ea typeface="Roboto"/>
                <a:cs typeface="Roboto"/>
              </a:rPr>
              <a:t>exceptions</a:t>
            </a:r>
            <a:endParaRPr lang="en-US">
              <a:solidFill>
                <a:schemeClr val="bg2">
                  <a:lumMod val="10000"/>
                </a:schemeClr>
              </a:solidFill>
              <a:cs typeface="Roboto"/>
            </a:endParaRPr>
          </a:p>
        </p:txBody>
      </p:sp>
      <p:sp>
        <p:nvSpPr>
          <p:cNvPr id="4" name="Content Placeholder 3">
            <a:extLst>
              <a:ext uri="{FF2B5EF4-FFF2-40B4-BE49-F238E27FC236}">
                <a16:creationId xmlns:a16="http://schemas.microsoft.com/office/drawing/2014/main" id="{3CEA7603-DDA3-2667-E43F-5E3EF52E2F78}"/>
              </a:ext>
            </a:extLst>
          </p:cNvPr>
          <p:cNvSpPr>
            <a:spLocks noGrp="1"/>
          </p:cNvSpPr>
          <p:nvPr>
            <p:ph sz="half" idx="2"/>
          </p:nvPr>
        </p:nvSpPr>
        <p:spPr>
          <a:xfrm>
            <a:off x="6096000" y="1757386"/>
            <a:ext cx="5181600" cy="2483328"/>
          </a:xfrm>
        </p:spPr>
        <p:txBody>
          <a:bodyPr vert="horz" lIns="91440" tIns="45720" rIns="91440" bIns="45720" rtlCol="0">
            <a:noAutofit/>
          </a:bodyPr>
          <a:lstStyle/>
          <a:p>
            <a:pPr marL="342900" indent="-342900">
              <a:buFont typeface="Arial" panose="020B0604020202020204" pitchFamily="34" charset="0"/>
              <a:buChar char="•"/>
            </a:pPr>
            <a:r>
              <a:rPr lang="en-US">
                <a:solidFill>
                  <a:schemeClr val="bg2">
                    <a:lumMod val="10000"/>
                  </a:schemeClr>
                </a:solidFill>
                <a:latin typeface="Roboto"/>
                <a:ea typeface="Roboto"/>
                <a:cs typeface="Roboto"/>
              </a:rPr>
              <a:t>Next sessions</a:t>
            </a:r>
          </a:p>
          <a:p>
            <a:pPr marL="800100" lvl="1" indent="-342900">
              <a:buFont typeface="Arial" panose="020B0604020202020204" pitchFamily="34" charset="0"/>
              <a:buChar char="•"/>
            </a:pPr>
            <a:r>
              <a:rPr lang="en-US" b="1">
                <a:solidFill>
                  <a:schemeClr val="bg2">
                    <a:lumMod val="10000"/>
                  </a:schemeClr>
                </a:solidFill>
                <a:latin typeface="Roboto"/>
                <a:ea typeface="Roboto"/>
                <a:cs typeface="Roboto"/>
              </a:rPr>
              <a:t> Oct. 14, 2026 </a:t>
            </a:r>
            <a:r>
              <a:rPr lang="en-US">
                <a:solidFill>
                  <a:schemeClr val="bg2">
                    <a:lumMod val="10000"/>
                  </a:schemeClr>
                </a:solidFill>
                <a:latin typeface="Roboto"/>
                <a:ea typeface="Roboto"/>
                <a:cs typeface="Roboto"/>
              </a:rPr>
              <a:t>| Microsoft Teams</a:t>
            </a:r>
          </a:p>
          <a:p>
            <a:pPr marL="1485900" lvl="2" indent="-342900">
              <a:buFont typeface="Arial" panose="020B0604020202020204" pitchFamily="34" charset="0"/>
              <a:buChar char="•"/>
            </a:pPr>
            <a:r>
              <a:rPr lang="en-US">
                <a:solidFill>
                  <a:schemeClr val="bg2">
                    <a:lumMod val="10000"/>
                  </a:schemeClr>
                </a:solidFill>
                <a:latin typeface="Roboto"/>
                <a:ea typeface="Roboto"/>
                <a:cs typeface="Roboto"/>
                <a:hlinkClick r:id="rId2">
                  <a:extLst>
                    <a:ext uri="{A12FA001-AC4F-418D-AE19-62706E023703}">
                      <ahyp:hlinkClr xmlns:ahyp="http://schemas.microsoft.com/office/drawing/2018/hyperlinkcolor" val="tx"/>
                    </a:ext>
                  </a:extLst>
                </a:hlinkClick>
              </a:rPr>
              <a:t>Click here to register for the meeting</a:t>
            </a:r>
            <a:endParaRPr lang="en-US">
              <a:solidFill>
                <a:schemeClr val="bg2">
                  <a:lumMod val="10000"/>
                </a:schemeClr>
              </a:solidFill>
              <a:latin typeface="Roboto"/>
              <a:ea typeface="Roboto"/>
              <a:cs typeface="Roboto"/>
            </a:endParaRPr>
          </a:p>
          <a:p>
            <a:pPr marL="800100" lvl="1" indent="-342900">
              <a:buFont typeface="Arial" panose="020B0604020202020204" pitchFamily="34" charset="0"/>
              <a:buChar char="•"/>
            </a:pPr>
            <a:r>
              <a:rPr lang="en-US" b="1">
                <a:solidFill>
                  <a:schemeClr val="bg2">
                    <a:lumMod val="10000"/>
                  </a:schemeClr>
                </a:solidFill>
                <a:latin typeface="Roboto"/>
                <a:ea typeface="Roboto"/>
                <a:cs typeface="Roboto"/>
              </a:rPr>
              <a:t>Nov. 10, 2026 </a:t>
            </a:r>
            <a:r>
              <a:rPr lang="en-US">
                <a:solidFill>
                  <a:schemeClr val="bg2">
                    <a:lumMod val="10000"/>
                  </a:schemeClr>
                </a:solidFill>
                <a:latin typeface="Roboto"/>
                <a:ea typeface="Roboto"/>
                <a:cs typeface="Roboto"/>
              </a:rPr>
              <a:t>| Microsoft Teams</a:t>
            </a:r>
          </a:p>
          <a:p>
            <a:pPr marL="1485900" lvl="2" indent="-342900">
              <a:buFont typeface="Arial" panose="020B0604020202020204" pitchFamily="34" charset="0"/>
              <a:buChar char="•"/>
            </a:pPr>
            <a:r>
              <a:rPr lang="en-US">
                <a:solidFill>
                  <a:schemeClr val="bg2">
                    <a:lumMod val="10000"/>
                  </a:schemeClr>
                </a:solidFill>
                <a:latin typeface="Roboto"/>
                <a:ea typeface="Roboto"/>
                <a:cs typeface="Roboto"/>
                <a:hlinkClick r:id="rId3">
                  <a:extLst>
                    <a:ext uri="{A12FA001-AC4F-418D-AE19-62706E023703}">
                      <ahyp:hlinkClr xmlns:ahyp="http://schemas.microsoft.com/office/drawing/2018/hyperlinkcolor" val="tx"/>
                    </a:ext>
                  </a:extLst>
                </a:hlinkClick>
              </a:rPr>
              <a:t>Click here to register for the meeting</a:t>
            </a:r>
            <a:endParaRPr lang="en-US">
              <a:solidFill>
                <a:schemeClr val="bg2">
                  <a:lumMod val="10000"/>
                </a:schemeClr>
              </a:solidFill>
              <a:latin typeface="Roboto"/>
              <a:ea typeface="Roboto"/>
              <a:cs typeface="Roboto"/>
            </a:endParaRPr>
          </a:p>
        </p:txBody>
      </p:sp>
      <p:sp>
        <p:nvSpPr>
          <p:cNvPr id="6" name="Slide Number Placeholder 5">
            <a:extLst>
              <a:ext uri="{FF2B5EF4-FFF2-40B4-BE49-F238E27FC236}">
                <a16:creationId xmlns:a16="http://schemas.microsoft.com/office/drawing/2014/main" id="{E744B06A-C470-B510-2E73-10A00B7F155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F0CCF6-7F1D-1243-94FE-BC32E4D380E0}" type="slidenum">
              <a:rPr kumimoji="0" lang="en-US" sz="1200" b="0" i="0" u="none" strike="noStrike" kern="1200" cap="none" spc="0" normalizeH="0" baseline="0" noProof="0" smtClean="0">
                <a:ln>
                  <a:noFill/>
                </a:ln>
                <a:solidFill>
                  <a:srgbClr val="FFFFFF"/>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srgbClr val="FFFFFF"/>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69256627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5A7BB2-216C-F57C-E93E-18F2B9F37F91}"/>
              </a:ext>
            </a:extLst>
          </p:cNvPr>
          <p:cNvSpPr>
            <a:spLocks noGrp="1"/>
          </p:cNvSpPr>
          <p:nvPr>
            <p:ph type="title"/>
          </p:nvPr>
        </p:nvSpPr>
        <p:spPr>
          <a:xfrm>
            <a:off x="670560" y="0"/>
            <a:ext cx="11521440" cy="1005840"/>
          </a:xfrm>
        </p:spPr>
        <p:txBody>
          <a:bodyPr anchor="b"/>
          <a:lstStyle/>
          <a:p>
            <a:r>
              <a:rPr lang="en-US">
                <a:solidFill>
                  <a:srgbClr val="105A70"/>
                </a:solidFill>
                <a:latin typeface="Roboto"/>
                <a:ea typeface="Roboto"/>
                <a:cs typeface="Roboto"/>
              </a:rPr>
              <a:t>Security products and services office hours</a:t>
            </a:r>
            <a:endParaRPr lang="en-US"/>
          </a:p>
        </p:txBody>
      </p:sp>
      <p:sp>
        <p:nvSpPr>
          <p:cNvPr id="6" name="TextBox 5">
            <a:extLst>
              <a:ext uri="{FF2B5EF4-FFF2-40B4-BE49-F238E27FC236}">
                <a16:creationId xmlns:a16="http://schemas.microsoft.com/office/drawing/2014/main" id="{F0021306-D826-30CB-D142-1C32A5408534}"/>
              </a:ext>
            </a:extLst>
          </p:cNvPr>
          <p:cNvSpPr txBox="1"/>
          <p:nvPr/>
        </p:nvSpPr>
        <p:spPr>
          <a:xfrm>
            <a:off x="670560" y="1075737"/>
            <a:ext cx="8940346" cy="400110"/>
          </a:xfrm>
          <a:prstGeom prst="rect">
            <a:avLst/>
          </a:prstGeom>
          <a:noFill/>
        </p:spPr>
        <p:txBody>
          <a:bodyPr wrap="square" lIns="91440" tIns="45720" rIns="91440" bIns="45720" rtlCol="0">
            <a:spAutoFit/>
          </a:bodyPr>
          <a:lstStyle/>
          <a:p>
            <a:pPr>
              <a:defRPr/>
            </a:pPr>
            <a:r>
              <a:rPr lang="en-US" sz="2000" b="1">
                <a:solidFill>
                  <a:srgbClr val="005E6E"/>
                </a:solidFill>
                <a:latin typeface="Roboto"/>
                <a:ea typeface="Roboto"/>
                <a:cs typeface="Roboto"/>
              </a:rPr>
              <a:t>Office hours</a:t>
            </a:r>
            <a:endParaRPr lang="en-US"/>
          </a:p>
        </p:txBody>
      </p:sp>
      <p:sp>
        <p:nvSpPr>
          <p:cNvPr id="7" name="TextBox 6">
            <a:extLst>
              <a:ext uri="{FF2B5EF4-FFF2-40B4-BE49-F238E27FC236}">
                <a16:creationId xmlns:a16="http://schemas.microsoft.com/office/drawing/2014/main" id="{0B23C12E-7994-C83A-A195-6A7E809C2B4E}"/>
              </a:ext>
            </a:extLst>
          </p:cNvPr>
          <p:cNvSpPr txBox="1"/>
          <p:nvPr/>
        </p:nvSpPr>
        <p:spPr>
          <a:xfrm>
            <a:off x="2571460" y="1321949"/>
            <a:ext cx="4003590" cy="923330"/>
          </a:xfrm>
          <a:prstGeom prst="rect">
            <a:avLst/>
          </a:prstGeom>
          <a:noFill/>
        </p:spPr>
        <p:txBody>
          <a:bodyPr wrap="square" lIns="91440" tIns="45720" rIns="91440" bIns="4572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solidFill>
                  <a:prstClr val="black"/>
                </a:solidFill>
                <a:latin typeface="Roboto"/>
                <a:ea typeface="Roboto"/>
                <a:cs typeface="Roboto"/>
              </a:rPr>
              <a:t>Oct.</a:t>
            </a:r>
            <a:r>
              <a:rPr kumimoji="0" lang="en-US" sz="1800" b="1" i="0" u="none" strike="noStrike" kern="1200" cap="none" spc="0" normalizeH="0" baseline="0" noProof="0">
                <a:ln>
                  <a:noFill/>
                </a:ln>
                <a:solidFill>
                  <a:prstClr val="black"/>
                </a:solidFill>
                <a:effectLst/>
                <a:uLnTx/>
                <a:uFillTx/>
                <a:latin typeface="Roboto"/>
                <a:ea typeface="Roboto"/>
                <a:cs typeface="Roboto"/>
              </a:rPr>
              <a:t> 14</a:t>
            </a:r>
            <a:br>
              <a:rPr lang="en-US" sz="1800" b="1" i="0" u="none" strike="noStrike" kern="1200" cap="none" spc="0" normalizeH="0" baseline="0" noProof="0">
                <a:ln>
                  <a:noFill/>
                </a:ln>
                <a:effectLst/>
                <a:uLnTx/>
                <a:uFillTx/>
                <a:latin typeface="Roboto" panose="02000000000000000000" pitchFamily="2" charset="0"/>
                <a:ea typeface="Roboto" panose="02000000000000000000" pitchFamily="2" charset="0"/>
                <a:cs typeface="Roboto" panose="02000000000000000000" pitchFamily="2" charset="0"/>
              </a:rPr>
            </a:br>
            <a:r>
              <a:rPr lang="en-US" b="1">
                <a:solidFill>
                  <a:prstClr val="black"/>
                </a:solidFill>
                <a:latin typeface="Roboto"/>
                <a:ea typeface="Roboto"/>
                <a:cs typeface="Roboto"/>
              </a:rPr>
              <a:t>2–3</a:t>
            </a:r>
            <a:r>
              <a:rPr kumimoji="0" lang="en-US" sz="1800" b="1" i="0" u="none" strike="noStrike" kern="1200" cap="none" spc="0" normalizeH="0" baseline="0" noProof="0">
                <a:ln>
                  <a:noFill/>
                </a:ln>
                <a:solidFill>
                  <a:prstClr val="black"/>
                </a:solidFill>
                <a:effectLst/>
                <a:uLnTx/>
                <a:uFillTx/>
                <a:latin typeface="Roboto"/>
                <a:ea typeface="Roboto"/>
                <a:cs typeface="Roboto"/>
              </a:rPr>
              <a:t> p.m.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Roboto"/>
                <a:ea typeface="Roboto"/>
                <a:cs typeface="Roboto"/>
              </a:rPr>
              <a:t>Join </a:t>
            </a:r>
            <a:r>
              <a:rPr lang="en-US" b="1">
                <a:solidFill>
                  <a:prstClr val="black"/>
                </a:solidFill>
                <a:latin typeface="Roboto"/>
                <a:ea typeface="Roboto"/>
                <a:cs typeface="Roboto"/>
              </a:rPr>
              <a:t>link</a:t>
            </a:r>
            <a:r>
              <a:rPr kumimoji="0" lang="en-US" sz="1800" b="1" i="0" u="none" strike="noStrike" kern="1200" cap="none" spc="0" normalizeH="0" baseline="0" noProof="0">
                <a:ln>
                  <a:noFill/>
                </a:ln>
                <a:solidFill>
                  <a:prstClr val="black"/>
                </a:solidFill>
                <a:effectLst/>
                <a:uLnTx/>
                <a:uFillTx/>
                <a:latin typeface="Roboto"/>
                <a:ea typeface="Roboto"/>
                <a:cs typeface="Roboto"/>
              </a:rPr>
              <a:t>:</a:t>
            </a:r>
            <a:r>
              <a:rPr kumimoji="0" lang="en-US" sz="1800" b="0" i="0" u="none" strike="noStrike" kern="1200" cap="none" spc="0" normalizeH="0" baseline="0" noProof="0">
                <a:ln>
                  <a:noFill/>
                </a:ln>
                <a:solidFill>
                  <a:prstClr val="black"/>
                </a:solidFill>
                <a:effectLst/>
                <a:uLnTx/>
                <a:uFillTx/>
                <a:latin typeface="Roboto"/>
                <a:ea typeface="Roboto"/>
                <a:cs typeface="Roboto"/>
              </a:rPr>
              <a:t>  </a:t>
            </a:r>
            <a:r>
              <a:rPr kumimoji="0" lang="en-US" sz="1800" b="0" i="0" u="none" strike="noStrike" kern="1200" cap="none" spc="0" normalizeH="0" baseline="0" noProof="0">
                <a:ln>
                  <a:noFill/>
                </a:ln>
                <a:solidFill>
                  <a:schemeClr val="accent1"/>
                </a:solidFill>
                <a:effectLst/>
                <a:uLnTx/>
                <a:uFillTx/>
                <a:latin typeface="Roboto"/>
                <a:ea typeface="Roboto"/>
                <a:cs typeface="Roboto"/>
                <a:hlinkClick r:id="rId2">
                  <a:extLst>
                    <a:ext uri="{A12FA001-AC4F-418D-AE19-62706E023703}">
                      <ahyp:hlinkClr xmlns:ahyp="http://schemas.microsoft.com/office/drawing/2018/hyperlinkcolor" val="tx"/>
                    </a:ext>
                  </a:extLst>
                </a:hlinkClick>
              </a:rPr>
              <a:t>VITA Connections/Event</a:t>
            </a:r>
            <a:endParaRPr kumimoji="0" lang="en-US" sz="1800" b="0" i="0" u="none" strike="noStrike" kern="1200" cap="none" spc="0" normalizeH="0" baseline="0" noProof="0">
              <a:ln>
                <a:noFill/>
              </a:ln>
              <a:solidFill>
                <a:schemeClr val="accent1"/>
              </a:solidFill>
              <a:effectLst/>
              <a:uLnTx/>
              <a:uFillTx/>
              <a:latin typeface="Roboto"/>
              <a:ea typeface="Roboto"/>
              <a:cs typeface="Roboto"/>
            </a:endParaRPr>
          </a:p>
        </p:txBody>
      </p:sp>
      <p:sp>
        <p:nvSpPr>
          <p:cNvPr id="8" name="TextBox 7">
            <a:extLst>
              <a:ext uri="{FF2B5EF4-FFF2-40B4-BE49-F238E27FC236}">
                <a16:creationId xmlns:a16="http://schemas.microsoft.com/office/drawing/2014/main" id="{09B14878-0C2D-85CB-7D85-7339D1EF9A5D}"/>
              </a:ext>
            </a:extLst>
          </p:cNvPr>
          <p:cNvSpPr txBox="1"/>
          <p:nvPr/>
        </p:nvSpPr>
        <p:spPr>
          <a:xfrm>
            <a:off x="7353401" y="1293060"/>
            <a:ext cx="4003590" cy="923330"/>
          </a:xfrm>
          <a:prstGeom prst="rect">
            <a:avLst/>
          </a:prstGeom>
          <a:noFill/>
        </p:spPr>
        <p:txBody>
          <a:bodyPr wrap="square" lIns="91440" tIns="45720" rIns="91440" bIns="45720" rtlCol="0">
            <a:spAutoFit/>
          </a:bodyPr>
          <a:lstStyle/>
          <a:p>
            <a:pPr>
              <a:defRPr/>
            </a:pPr>
            <a:r>
              <a:rPr lang="en-US" b="1">
                <a:solidFill>
                  <a:prstClr val="black"/>
                </a:solidFill>
                <a:latin typeface="Roboto"/>
                <a:ea typeface="Roboto"/>
                <a:cs typeface="Roboto"/>
              </a:rPr>
              <a:t>Nov. 10</a:t>
            </a:r>
            <a:br>
              <a:rPr lang="en-US" sz="1800" b="1" i="0" u="none" strike="noStrike" kern="1200" cap="none" spc="0" normalizeH="0" baseline="0" noProof="0">
                <a:ln>
                  <a:noFill/>
                </a:ln>
                <a:effectLst/>
                <a:uLnTx/>
                <a:uFillTx/>
                <a:latin typeface="Roboto" panose="02000000000000000000" pitchFamily="2" charset="0"/>
                <a:ea typeface="Roboto" panose="02000000000000000000" pitchFamily="2" charset="0"/>
                <a:cs typeface="Roboto" panose="02000000000000000000" pitchFamily="2" charset="0"/>
              </a:rPr>
            </a:br>
            <a:r>
              <a:rPr lang="en-US" b="1">
                <a:solidFill>
                  <a:prstClr val="black"/>
                </a:solidFill>
                <a:latin typeface="Roboto"/>
                <a:ea typeface="Roboto"/>
                <a:cs typeface="Roboto"/>
              </a:rPr>
              <a:t>2–</a:t>
            </a:r>
            <a:r>
              <a:rPr kumimoji="0" lang="en-US" sz="1800" b="1" i="0" u="none" strike="noStrike" kern="1200" cap="none" spc="0" normalizeH="0" baseline="0" noProof="0">
                <a:ln>
                  <a:noFill/>
                </a:ln>
                <a:solidFill>
                  <a:prstClr val="black"/>
                </a:solidFill>
                <a:effectLst/>
                <a:uLnTx/>
                <a:uFillTx/>
                <a:latin typeface="Roboto"/>
                <a:ea typeface="Roboto"/>
                <a:cs typeface="Roboto"/>
              </a:rPr>
              <a:t> </a:t>
            </a:r>
            <a:r>
              <a:rPr lang="en-US" b="1">
                <a:solidFill>
                  <a:prstClr val="black"/>
                </a:solidFill>
                <a:latin typeface="Roboto"/>
                <a:ea typeface="Roboto"/>
                <a:cs typeface="Roboto"/>
              </a:rPr>
              <a:t>3 p</a:t>
            </a:r>
            <a:r>
              <a:rPr kumimoji="0" lang="en-US" b="1" i="0" u="none" strike="noStrike" kern="1200" cap="none" spc="0" normalizeH="0" baseline="0" noProof="0">
                <a:ln>
                  <a:noFill/>
                </a:ln>
                <a:solidFill>
                  <a:prstClr val="black"/>
                </a:solidFill>
                <a:effectLst/>
                <a:uLnTx/>
                <a:uFillTx/>
                <a:latin typeface="Roboto"/>
                <a:ea typeface="Roboto"/>
                <a:cs typeface="Roboto"/>
              </a:rPr>
              <a:t>.m.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Roboto"/>
                <a:ea typeface="Roboto"/>
                <a:cs typeface="Roboto"/>
              </a:rPr>
              <a:t>Join </a:t>
            </a:r>
            <a:r>
              <a:rPr lang="en-US" b="1">
                <a:solidFill>
                  <a:prstClr val="black"/>
                </a:solidFill>
                <a:latin typeface="Roboto"/>
                <a:ea typeface="Roboto"/>
                <a:cs typeface="Roboto"/>
              </a:rPr>
              <a:t>link</a:t>
            </a:r>
            <a:r>
              <a:rPr kumimoji="0" lang="en-US" sz="1800" b="1" i="0" u="none" strike="noStrike" kern="1200" cap="none" spc="0" normalizeH="0" baseline="0" noProof="0">
                <a:ln>
                  <a:noFill/>
                </a:ln>
                <a:solidFill>
                  <a:prstClr val="black"/>
                </a:solidFill>
                <a:effectLst/>
                <a:uLnTx/>
                <a:uFillTx/>
                <a:latin typeface="Roboto"/>
                <a:ea typeface="Roboto"/>
                <a:cs typeface="Roboto"/>
              </a:rPr>
              <a:t>: </a:t>
            </a:r>
            <a:r>
              <a:rPr kumimoji="0" lang="en-US" sz="1800" b="0" i="0" u="none" strike="noStrike" kern="1200" cap="none" spc="0" normalizeH="0" baseline="0" noProof="0">
                <a:ln>
                  <a:noFill/>
                </a:ln>
                <a:solidFill>
                  <a:schemeClr val="accent1"/>
                </a:solidFill>
                <a:effectLst/>
                <a:uLnTx/>
                <a:uFillTx/>
                <a:latin typeface="Roboto"/>
                <a:ea typeface="Roboto"/>
                <a:cs typeface="Roboto"/>
                <a:hlinkClick r:id="rId3">
                  <a:extLst>
                    <a:ext uri="{A12FA001-AC4F-418D-AE19-62706E023703}">
                      <ahyp:hlinkClr xmlns:ahyp="http://schemas.microsoft.com/office/drawing/2018/hyperlinkcolor" val="tx"/>
                    </a:ext>
                  </a:extLst>
                </a:hlinkClick>
              </a:rPr>
              <a:t>VITA Connections/Events</a:t>
            </a:r>
            <a:endParaRPr kumimoji="0" lang="en-US" sz="1800" b="0" i="0" u="none" strike="noStrike" kern="1200" cap="none" spc="0" normalizeH="0" baseline="0" noProof="0">
              <a:ln>
                <a:noFill/>
              </a:ln>
              <a:solidFill>
                <a:schemeClr val="accent1"/>
              </a:solidFill>
              <a:effectLst/>
              <a:uLnTx/>
              <a:uFillTx/>
              <a:latin typeface="Roboto"/>
              <a:ea typeface="Roboto"/>
              <a:cs typeface="Roboto"/>
            </a:endParaRPr>
          </a:p>
        </p:txBody>
      </p:sp>
      <p:sp>
        <p:nvSpPr>
          <p:cNvPr id="9" name="TextBox 8">
            <a:extLst>
              <a:ext uri="{FF2B5EF4-FFF2-40B4-BE49-F238E27FC236}">
                <a16:creationId xmlns:a16="http://schemas.microsoft.com/office/drawing/2014/main" id="{81AA534F-F2F8-FEC6-59BA-36584089198A}"/>
              </a:ext>
            </a:extLst>
          </p:cNvPr>
          <p:cNvSpPr txBox="1"/>
          <p:nvPr/>
        </p:nvSpPr>
        <p:spPr>
          <a:xfrm>
            <a:off x="670560" y="2463675"/>
            <a:ext cx="11104548" cy="4001095"/>
          </a:xfrm>
          <a:prstGeom prst="rect">
            <a:avLst/>
          </a:prstGeom>
          <a:noFill/>
        </p:spPr>
        <p:txBody>
          <a:bodyPr wrap="square" lIns="91440" tIns="45720" rIns="91440" bIns="45720" rtlCol="0">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005E6E"/>
                </a:solidFill>
                <a:effectLst/>
                <a:uLnTx/>
                <a:uFillTx/>
                <a:latin typeface="Roboto"/>
                <a:ea typeface="Roboto"/>
                <a:cs typeface="Roboto"/>
              </a:rPr>
              <a:t>Sample Agenda</a:t>
            </a:r>
            <a:endParaRPr kumimoji="0" lang="en-US" sz="1800" b="1" i="0" u="none" strike="noStrike" kern="1200" cap="none" spc="0" normalizeH="0" baseline="0" noProof="0">
              <a:ln>
                <a:noFill/>
              </a:ln>
              <a:solidFill>
                <a:prstClr val="black"/>
              </a:solidFill>
              <a:effectLst/>
              <a:uLnTx/>
              <a:uFillTx/>
              <a:latin typeface="Roboto"/>
              <a:ea typeface="Roboto"/>
              <a:cs typeface="Roboto"/>
            </a:endParaRPr>
          </a:p>
          <a:p>
            <a:pPr marL="2114550" marR="0" lvl="4" indent="-285750" defTabSz="914400" rtl="0" eaLnBrk="1" fontAlgn="auto" latinLnBrk="0" hangingPunct="1">
              <a:lnSpc>
                <a:spcPct val="100000"/>
              </a:lnSpc>
              <a:spcBef>
                <a:spcPts val="0"/>
              </a:spcBef>
              <a:spcAft>
                <a:spcPts val="0"/>
              </a:spcAft>
              <a:buClr>
                <a:schemeClr val="accent3"/>
              </a:buClr>
              <a:buSzTx/>
              <a:buFont typeface="Arial" panose="020B0604020202020204" pitchFamily="34" charset="0"/>
              <a:buChar char="•"/>
              <a:tabLst/>
              <a:defRPr/>
            </a:pPr>
            <a:r>
              <a:rPr kumimoji="0" lang="en-US" sz="1800" b="1" i="0" u="none" strike="noStrike" kern="1200" cap="none" spc="0" normalizeH="0" baseline="0" noProof="0">
                <a:ln>
                  <a:noFill/>
                </a:ln>
                <a:solidFill>
                  <a:prstClr val="black"/>
                </a:solidFill>
                <a:effectLst/>
                <a:uLnTx/>
                <a:uFillTx/>
                <a:latin typeface="Roboto"/>
                <a:ea typeface="Roboto"/>
                <a:cs typeface="Roboto"/>
              </a:rPr>
              <a:t>Welcome </a:t>
            </a:r>
            <a:r>
              <a:rPr lang="en-US" b="1">
                <a:solidFill>
                  <a:prstClr val="black"/>
                </a:solidFill>
                <a:latin typeface="Roboto"/>
                <a:ea typeface="Roboto"/>
                <a:cs typeface="Roboto"/>
              </a:rPr>
              <a:t>and</a:t>
            </a:r>
            <a:r>
              <a:rPr kumimoji="0" lang="en-US" sz="1800" b="1" i="0" u="none" strike="noStrike" kern="1200" cap="none" spc="0" normalizeH="0" baseline="0" noProof="0">
                <a:ln>
                  <a:noFill/>
                </a:ln>
                <a:solidFill>
                  <a:prstClr val="black"/>
                </a:solidFill>
                <a:effectLst/>
                <a:uLnTx/>
                <a:uFillTx/>
                <a:latin typeface="Roboto"/>
                <a:ea typeface="Roboto"/>
                <a:cs typeface="Roboto"/>
              </a:rPr>
              <a:t> </a:t>
            </a:r>
            <a:r>
              <a:rPr lang="en-US" b="1">
                <a:solidFill>
                  <a:prstClr val="black"/>
                </a:solidFill>
                <a:latin typeface="Roboto"/>
                <a:ea typeface="Roboto"/>
                <a:cs typeface="Roboto"/>
              </a:rPr>
              <a:t>housekeeping</a:t>
            </a:r>
            <a:endParaRPr lang="en-US" sz="1800" b="0" i="0" u="none" strike="noStrike" kern="1200" cap="none" spc="0" normalizeH="0" baseline="0" noProof="0">
              <a:ln>
                <a:noFill/>
              </a:ln>
              <a:solidFill>
                <a:prstClr val="black"/>
              </a:solidFill>
              <a:effectLst/>
              <a:uLnTx/>
              <a:uFillTx/>
              <a:latin typeface="Roboto"/>
              <a:ea typeface="Roboto"/>
              <a:cs typeface="Roboto"/>
            </a:endParaRPr>
          </a:p>
          <a:p>
            <a:pPr marL="2571750" lvl="5" indent="-285750">
              <a:buClr>
                <a:schemeClr val="accent3"/>
              </a:buClr>
              <a:buFont typeface="Arial" panose="020B0604020202020204" pitchFamily="34" charset="0"/>
              <a:buChar char="•"/>
              <a:defRPr/>
            </a:pPr>
            <a:r>
              <a:rPr kumimoji="0" lang="en-US" b="0" i="0" u="none" strike="noStrike" kern="1200" cap="none" spc="0" normalizeH="0" baseline="0" noProof="0">
                <a:ln>
                  <a:noFill/>
                </a:ln>
                <a:solidFill>
                  <a:prstClr val="black"/>
                </a:solidFill>
                <a:effectLst/>
                <a:uLnTx/>
                <a:uFillTx/>
                <a:latin typeface="Roboto"/>
                <a:ea typeface="Roboto"/>
                <a:cs typeface="Roboto"/>
              </a:rPr>
              <a:t>Introductions, recording notice, agenda overview </a:t>
            </a:r>
            <a:endParaRPr lang="en-US" b="0" i="0" u="none" strike="noStrike" kern="1200" cap="none" spc="0" normalizeH="0" baseline="0" noProof="0">
              <a:ln>
                <a:noFill/>
              </a:ln>
              <a:solidFill>
                <a:prstClr val="black"/>
              </a:solidFill>
              <a:effectLst/>
              <a:uLnTx/>
              <a:uFillTx/>
              <a:latin typeface="Roboto"/>
              <a:ea typeface="Roboto"/>
              <a:cs typeface="Roboto"/>
            </a:endParaRPr>
          </a:p>
          <a:p>
            <a:pPr marL="2114550" marR="0" lvl="4" indent="-285750" defTabSz="914400" rtl="0" eaLnBrk="1" fontAlgn="auto" latinLnBrk="0" hangingPunct="1">
              <a:lnSpc>
                <a:spcPct val="100000"/>
              </a:lnSpc>
              <a:spcBef>
                <a:spcPts val="0"/>
              </a:spcBef>
              <a:spcAft>
                <a:spcPts val="0"/>
              </a:spcAft>
              <a:buClr>
                <a:schemeClr val="accent3"/>
              </a:buClr>
              <a:buSzTx/>
              <a:buFont typeface="Arial" panose="020B0604020202020204" pitchFamily="34" charset="0"/>
              <a:buChar char="•"/>
              <a:tabLst/>
              <a:defRPr/>
            </a:pPr>
            <a:r>
              <a:rPr kumimoji="0" lang="en-US" sz="1800" b="1" i="0" u="none" strike="noStrike" kern="1200" cap="none" spc="0" normalizeH="0" baseline="0" noProof="0">
                <a:ln>
                  <a:noFill/>
                </a:ln>
                <a:solidFill>
                  <a:prstClr val="black"/>
                </a:solidFill>
                <a:effectLst/>
                <a:uLnTx/>
                <a:uFillTx/>
                <a:latin typeface="Roboto"/>
                <a:ea typeface="Roboto"/>
                <a:cs typeface="Roboto"/>
              </a:rPr>
              <a:t>Program </a:t>
            </a:r>
            <a:r>
              <a:rPr lang="en-US" b="1">
                <a:solidFill>
                  <a:prstClr val="black"/>
                </a:solidFill>
                <a:latin typeface="Roboto"/>
                <a:ea typeface="Roboto"/>
                <a:cs typeface="Roboto"/>
              </a:rPr>
              <a:t>updates</a:t>
            </a:r>
            <a:endParaRPr lang="en-US"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571750" lvl="5" indent="-285750">
              <a:buClr>
                <a:schemeClr val="accent3"/>
              </a:buClr>
              <a:buFont typeface="Arial" panose="020B0604020202020204" pitchFamily="34" charset="0"/>
              <a:buChar char="•"/>
              <a:defRPr/>
            </a:pPr>
            <a:r>
              <a:rPr kumimoji="0" lang="en-US" b="0" i="0" u="none" strike="noStrike" kern="1200" cap="none" spc="0" normalizeH="0" baseline="0" noProof="0">
                <a:ln>
                  <a:noFill/>
                </a:ln>
                <a:solidFill>
                  <a:prstClr val="black"/>
                </a:solidFill>
                <a:effectLst/>
                <a:uLnTx/>
                <a:uFillTx/>
                <a:latin typeface="Roboto"/>
                <a:ea typeface="Roboto"/>
                <a:cs typeface="Roboto"/>
              </a:rPr>
              <a:t>Latest announcements </a:t>
            </a:r>
            <a:r>
              <a:rPr lang="en-US">
                <a:solidFill>
                  <a:prstClr val="black"/>
                </a:solidFill>
                <a:latin typeface="Roboto"/>
                <a:ea typeface="Roboto"/>
                <a:cs typeface="Roboto"/>
              </a:rPr>
              <a:t>and</a:t>
            </a:r>
            <a:r>
              <a:rPr kumimoji="0" lang="en-US" b="0" i="0" u="none" strike="noStrike" kern="1200" cap="none" spc="0" normalizeH="0" baseline="0" noProof="0">
                <a:ln>
                  <a:noFill/>
                </a:ln>
                <a:solidFill>
                  <a:prstClr val="black"/>
                </a:solidFill>
                <a:effectLst/>
                <a:uLnTx/>
                <a:uFillTx/>
                <a:latin typeface="Roboto"/>
                <a:ea typeface="Roboto"/>
                <a:cs typeface="Roboto"/>
              </a:rPr>
              <a:t> milestones </a:t>
            </a:r>
            <a:endParaRPr lang="en-US" b="0" i="0" u="none" strike="noStrike" kern="1200" cap="none" spc="0" normalizeH="0" baseline="0" noProof="0">
              <a:ln>
                <a:noFill/>
              </a:ln>
              <a:solidFill>
                <a:prstClr val="black"/>
              </a:solidFill>
              <a:effectLst/>
              <a:uLnTx/>
              <a:uFillTx/>
              <a:latin typeface="Roboto"/>
              <a:ea typeface="Roboto"/>
              <a:cs typeface="Roboto"/>
            </a:endParaRPr>
          </a:p>
          <a:p>
            <a:pPr marL="2571750" lvl="5" indent="-285750">
              <a:buClr>
                <a:schemeClr val="accent3"/>
              </a:buClr>
              <a:buFont typeface="Arial" panose="020B0604020202020204" pitchFamily="34" charset="0"/>
              <a:buChar char="•"/>
              <a:defRPr/>
            </a:pPr>
            <a:r>
              <a:rPr kumimoji="0" lang="en-US" b="0" i="0" u="none" strike="noStrike" kern="1200" cap="none" spc="0" normalizeH="0" baseline="0" noProof="0">
                <a:ln>
                  <a:noFill/>
                </a:ln>
                <a:solidFill>
                  <a:prstClr val="black"/>
                </a:solidFill>
                <a:effectLst/>
                <a:uLnTx/>
                <a:uFillTx/>
                <a:latin typeface="Roboto"/>
                <a:ea typeface="Roboto"/>
                <a:cs typeface="Roboto"/>
              </a:rPr>
              <a:t>Update from </a:t>
            </a:r>
            <a:r>
              <a:rPr lang="en-US">
                <a:solidFill>
                  <a:prstClr val="black"/>
                </a:solidFill>
                <a:latin typeface="Roboto"/>
                <a:ea typeface="Roboto"/>
                <a:cs typeface="Roboto"/>
              </a:rPr>
              <a:t>threat</a:t>
            </a:r>
            <a:r>
              <a:rPr kumimoji="0" lang="en-US" b="0" i="0" u="none" strike="noStrike" kern="1200" cap="none" spc="0" normalizeH="0" baseline="0" noProof="0">
                <a:ln>
                  <a:noFill/>
                </a:ln>
                <a:solidFill>
                  <a:prstClr val="black"/>
                </a:solidFill>
                <a:effectLst/>
                <a:uLnTx/>
                <a:uFillTx/>
                <a:latin typeface="Roboto"/>
                <a:ea typeface="Roboto"/>
                <a:cs typeface="Roboto"/>
              </a:rPr>
              <a:t> </a:t>
            </a:r>
            <a:r>
              <a:rPr lang="en-US">
                <a:solidFill>
                  <a:prstClr val="black"/>
                </a:solidFill>
                <a:latin typeface="Roboto"/>
                <a:ea typeface="Roboto"/>
                <a:cs typeface="Roboto"/>
              </a:rPr>
              <a:t>management</a:t>
            </a:r>
            <a:r>
              <a:rPr kumimoji="0" lang="en-US" b="0" i="0" u="none" strike="noStrike" kern="1200" cap="none" spc="0" normalizeH="0" baseline="0" noProof="0">
                <a:ln>
                  <a:noFill/>
                </a:ln>
                <a:solidFill>
                  <a:prstClr val="black"/>
                </a:solidFill>
                <a:effectLst/>
                <a:uLnTx/>
                <a:uFillTx/>
                <a:latin typeface="Roboto"/>
                <a:ea typeface="Roboto"/>
                <a:cs typeface="Roboto"/>
              </a:rPr>
              <a:t> </a:t>
            </a:r>
            <a:r>
              <a:rPr lang="en-US">
                <a:solidFill>
                  <a:prstClr val="black"/>
                </a:solidFill>
                <a:latin typeface="Roboto"/>
                <a:ea typeface="Roboto"/>
                <a:cs typeface="Roboto"/>
              </a:rPr>
              <a:t>team</a:t>
            </a:r>
            <a:r>
              <a:rPr kumimoji="0" lang="en-US" b="0" i="0" u="none" strike="noStrike" kern="1200" cap="none" spc="0" normalizeH="0" baseline="0" noProof="0">
                <a:ln>
                  <a:noFill/>
                </a:ln>
                <a:solidFill>
                  <a:prstClr val="black"/>
                </a:solidFill>
                <a:effectLst/>
                <a:uLnTx/>
                <a:uFillTx/>
                <a:latin typeface="Roboto"/>
                <a:ea typeface="Roboto"/>
                <a:cs typeface="Roboto"/>
              </a:rPr>
              <a:t> (</a:t>
            </a:r>
            <a:r>
              <a:rPr lang="en-US">
                <a:solidFill>
                  <a:prstClr val="black"/>
                </a:solidFill>
                <a:latin typeface="Roboto"/>
                <a:ea typeface="Roboto"/>
                <a:cs typeface="Roboto"/>
              </a:rPr>
              <a:t>first session</a:t>
            </a:r>
            <a:r>
              <a:rPr kumimoji="0" lang="en-US" b="0" i="0" u="none" strike="noStrike" kern="1200" cap="none" spc="0" normalizeH="0" baseline="0" noProof="0">
                <a:ln>
                  <a:noFill/>
                </a:ln>
                <a:solidFill>
                  <a:prstClr val="black"/>
                </a:solidFill>
                <a:effectLst/>
                <a:uLnTx/>
                <a:uFillTx/>
                <a:latin typeface="Roboto"/>
                <a:ea typeface="Roboto"/>
                <a:cs typeface="Roboto"/>
              </a:rPr>
              <a:t>)</a:t>
            </a:r>
            <a:endParaRPr lang="en-US" b="0" i="0" u="none" strike="noStrike" kern="1200" cap="none" spc="0" normalizeH="0" baseline="0" noProof="0">
              <a:ln>
                <a:noFill/>
              </a:ln>
              <a:solidFill>
                <a:prstClr val="black"/>
              </a:solidFill>
              <a:effectLst/>
              <a:uLnTx/>
              <a:uFillTx/>
              <a:latin typeface="Roboto"/>
              <a:ea typeface="Roboto"/>
              <a:cs typeface="Roboto"/>
            </a:endParaRPr>
          </a:p>
          <a:p>
            <a:pPr marL="2114550" marR="0" lvl="4" indent="-285750" defTabSz="914400" rtl="0" eaLnBrk="1" fontAlgn="auto" latinLnBrk="0" hangingPunct="1">
              <a:lnSpc>
                <a:spcPct val="100000"/>
              </a:lnSpc>
              <a:spcBef>
                <a:spcPts val="0"/>
              </a:spcBef>
              <a:spcAft>
                <a:spcPts val="0"/>
              </a:spcAft>
              <a:buClr>
                <a:schemeClr val="accent3"/>
              </a:buClr>
              <a:buSzTx/>
              <a:buFont typeface="Arial" panose="020B0604020202020204" pitchFamily="34" charset="0"/>
              <a:buChar char="•"/>
              <a:tabLst/>
              <a:defRPr/>
            </a:pPr>
            <a:r>
              <a:rPr kumimoji="0" lang="en-US" sz="1800" b="1" i="0" u="none" strike="noStrike" kern="1200" cap="none" spc="0" normalizeH="0" baseline="0" noProof="0">
                <a:ln>
                  <a:noFill/>
                </a:ln>
                <a:solidFill>
                  <a:prstClr val="black"/>
                </a:solidFill>
                <a:effectLst/>
                <a:uLnTx/>
                <a:uFillTx/>
                <a:latin typeface="Roboto"/>
                <a:ea typeface="Roboto"/>
                <a:cs typeface="Roboto"/>
              </a:rPr>
              <a:t>Action </a:t>
            </a:r>
            <a:r>
              <a:rPr lang="en-US" b="1">
                <a:solidFill>
                  <a:prstClr val="black"/>
                </a:solidFill>
                <a:latin typeface="Roboto"/>
                <a:ea typeface="Roboto"/>
                <a:cs typeface="Roboto"/>
              </a:rPr>
              <a:t>item</a:t>
            </a:r>
            <a:r>
              <a:rPr kumimoji="0" lang="en-US" sz="1800" b="1" i="0" u="none" strike="noStrike" kern="1200" cap="none" spc="0" normalizeH="0" baseline="0" noProof="0">
                <a:ln>
                  <a:noFill/>
                </a:ln>
                <a:solidFill>
                  <a:prstClr val="black"/>
                </a:solidFill>
                <a:effectLst/>
                <a:uLnTx/>
                <a:uFillTx/>
                <a:latin typeface="Roboto"/>
                <a:ea typeface="Roboto"/>
                <a:cs typeface="Roboto"/>
              </a:rPr>
              <a:t> </a:t>
            </a:r>
            <a:r>
              <a:rPr lang="en-US" b="1">
                <a:solidFill>
                  <a:prstClr val="black"/>
                </a:solidFill>
                <a:latin typeface="Roboto"/>
                <a:ea typeface="Roboto"/>
                <a:cs typeface="Roboto"/>
              </a:rPr>
              <a:t>review</a:t>
            </a:r>
            <a:endParaRPr lang="en-US" sz="1800" b="0" i="0" u="none" strike="noStrike" kern="1200" cap="none" spc="0" normalizeH="0" baseline="0" noProof="0">
              <a:ln>
                <a:noFill/>
              </a:ln>
              <a:solidFill>
                <a:prstClr val="black"/>
              </a:solidFill>
              <a:effectLst/>
              <a:uLnTx/>
              <a:uFillTx/>
              <a:latin typeface="Roboto" panose="02000000000000000000" pitchFamily="2" charset="0"/>
              <a:ea typeface="Roboto" panose="02000000000000000000" pitchFamily="2" charset="0"/>
              <a:cs typeface="Roboto" panose="02000000000000000000" pitchFamily="2" charset="0"/>
            </a:endParaRPr>
          </a:p>
          <a:p>
            <a:pPr marL="2571750" lvl="5" indent="-285750">
              <a:buClr>
                <a:schemeClr val="accent3"/>
              </a:buClr>
              <a:buFont typeface="Arial" panose="020B0604020202020204" pitchFamily="34" charset="0"/>
              <a:buChar char="•"/>
              <a:defRPr/>
            </a:pPr>
            <a:r>
              <a:rPr kumimoji="0" lang="en-US" b="0" i="0" u="none" strike="noStrike" kern="1200" cap="none" spc="0" normalizeH="0" baseline="0" noProof="0">
                <a:ln>
                  <a:noFill/>
                </a:ln>
                <a:solidFill>
                  <a:prstClr val="black"/>
                </a:solidFill>
                <a:effectLst/>
                <a:uLnTx/>
                <a:uFillTx/>
                <a:latin typeface="Roboto"/>
                <a:ea typeface="Roboto"/>
                <a:cs typeface="Roboto"/>
              </a:rPr>
              <a:t>Recap prior items, owners and status </a:t>
            </a:r>
            <a:endParaRPr lang="en-US" b="0" i="0" u="none" strike="noStrike" kern="1200" cap="none" spc="0" normalizeH="0" baseline="0" noProof="0">
              <a:ln>
                <a:noFill/>
              </a:ln>
              <a:solidFill>
                <a:prstClr val="black"/>
              </a:solidFill>
              <a:effectLst/>
              <a:uLnTx/>
              <a:uFillTx/>
              <a:latin typeface="Roboto"/>
              <a:ea typeface="Roboto"/>
              <a:cs typeface="Roboto"/>
            </a:endParaRPr>
          </a:p>
          <a:p>
            <a:pPr marL="2114550" lvl="4" indent="-285750">
              <a:buClr>
                <a:schemeClr val="accent3"/>
              </a:buClr>
              <a:buFont typeface="Arial" panose="020B0604020202020204" pitchFamily="34" charset="0"/>
              <a:buChar char="•"/>
              <a:defRPr/>
            </a:pPr>
            <a:r>
              <a:rPr kumimoji="0" lang="en-US" sz="1800" b="1" i="0" u="none" strike="noStrike" kern="1200" cap="none" spc="0" normalizeH="0" baseline="0" noProof="0">
                <a:ln>
                  <a:noFill/>
                </a:ln>
                <a:solidFill>
                  <a:prstClr val="black"/>
                </a:solidFill>
                <a:effectLst/>
                <a:uLnTx/>
                <a:uFillTx/>
                <a:latin typeface="Roboto"/>
                <a:ea typeface="Roboto"/>
                <a:cs typeface="Roboto"/>
              </a:rPr>
              <a:t>Open Q&amp;A </a:t>
            </a:r>
            <a:r>
              <a:rPr lang="en-US" b="1">
                <a:solidFill>
                  <a:prstClr val="black"/>
                </a:solidFill>
                <a:latin typeface="Roboto"/>
                <a:ea typeface="Roboto"/>
                <a:cs typeface="Roboto"/>
              </a:rPr>
              <a:t>and issue</a:t>
            </a:r>
            <a:r>
              <a:rPr kumimoji="0" lang="en-US" sz="1800" b="1" i="0" u="none" strike="noStrike" kern="1200" cap="none" spc="0" normalizeH="0" baseline="0" noProof="0">
                <a:ln>
                  <a:noFill/>
                </a:ln>
                <a:solidFill>
                  <a:prstClr val="black"/>
                </a:solidFill>
                <a:effectLst/>
                <a:uLnTx/>
                <a:uFillTx/>
                <a:latin typeface="Roboto"/>
                <a:ea typeface="Roboto"/>
                <a:cs typeface="Roboto"/>
              </a:rPr>
              <a:t> </a:t>
            </a:r>
            <a:r>
              <a:rPr lang="en-US" b="1">
                <a:solidFill>
                  <a:prstClr val="black"/>
                </a:solidFill>
                <a:latin typeface="Roboto"/>
                <a:ea typeface="Roboto"/>
                <a:cs typeface="Roboto"/>
              </a:rPr>
              <a:t>review</a:t>
            </a:r>
            <a:endParaRPr lang="en-US" sz="1800" b="0" i="0" u="none" strike="noStrike" kern="1200" cap="none" spc="0" normalizeH="0" baseline="0" noProof="0">
              <a:ln>
                <a:noFill/>
              </a:ln>
              <a:solidFill>
                <a:prstClr val="black"/>
              </a:solidFill>
              <a:effectLst/>
              <a:uLnTx/>
              <a:uFillTx/>
              <a:latin typeface="Roboto"/>
              <a:ea typeface="Roboto"/>
              <a:cs typeface="Roboto"/>
            </a:endParaRPr>
          </a:p>
          <a:p>
            <a:pPr marL="2571750" lvl="5" indent="-285750">
              <a:buClr>
                <a:schemeClr val="accent3"/>
              </a:buClr>
              <a:buFont typeface="Arial" panose="020B0604020202020204" pitchFamily="34" charset="0"/>
              <a:buChar char="•"/>
              <a:defRPr/>
            </a:pPr>
            <a:r>
              <a:rPr kumimoji="0" lang="en-US" b="0" i="0" u="none" strike="noStrike" kern="1200" cap="none" spc="0" normalizeH="0" baseline="0" noProof="0">
                <a:ln>
                  <a:noFill/>
                </a:ln>
                <a:solidFill>
                  <a:prstClr val="black"/>
                </a:solidFill>
                <a:effectLst/>
                <a:uLnTx/>
                <a:uFillTx/>
                <a:latin typeface="Roboto"/>
                <a:ea typeface="Roboto"/>
                <a:cs typeface="Roboto"/>
              </a:rPr>
              <a:t>Live questions and issue discussion </a:t>
            </a:r>
            <a:endParaRPr lang="en-US" b="0" i="0" u="none" strike="noStrike" kern="1200" cap="none" spc="0" normalizeH="0" baseline="0" noProof="0">
              <a:ln>
                <a:noFill/>
              </a:ln>
              <a:solidFill>
                <a:prstClr val="black"/>
              </a:solidFill>
              <a:effectLst/>
              <a:uLnTx/>
              <a:uFillTx/>
              <a:latin typeface="Roboto"/>
              <a:ea typeface="Roboto"/>
              <a:cs typeface="Roboto"/>
            </a:endParaRPr>
          </a:p>
          <a:p>
            <a:pPr marL="2571750" lvl="5" indent="-285750">
              <a:buClr>
                <a:schemeClr val="accent3"/>
              </a:buClr>
              <a:buFont typeface="Arial" panose="020B0604020202020204" pitchFamily="34" charset="0"/>
              <a:buChar char="•"/>
              <a:defRPr/>
            </a:pPr>
            <a:r>
              <a:rPr kumimoji="0" lang="en-US" b="0" i="0" u="none" strike="noStrike" kern="1200" cap="none" spc="0" normalizeH="0" baseline="0" noProof="0">
                <a:ln>
                  <a:noFill/>
                </a:ln>
                <a:solidFill>
                  <a:prstClr val="black"/>
                </a:solidFill>
                <a:effectLst/>
                <a:uLnTx/>
                <a:uFillTx/>
                <a:latin typeface="Roboto"/>
                <a:ea typeface="Roboto"/>
                <a:cs typeface="Roboto"/>
              </a:rPr>
              <a:t>Follow-ups scheduled as needed </a:t>
            </a:r>
            <a:endParaRPr lang="en-US" b="0" i="0" u="none" strike="noStrike" kern="1200" cap="none" spc="0" normalizeH="0" baseline="0" noProof="0">
              <a:ln>
                <a:noFill/>
              </a:ln>
              <a:solidFill>
                <a:prstClr val="black"/>
              </a:solidFill>
              <a:effectLst/>
              <a:uLnTx/>
              <a:uFillTx/>
              <a:latin typeface="Roboto"/>
              <a:ea typeface="Roboto"/>
              <a:cs typeface="Roboto"/>
            </a:endParaRPr>
          </a:p>
          <a:p>
            <a:pPr marL="2114550" marR="0" lvl="4" indent="-285750" defTabSz="914400" rtl="0" eaLnBrk="1" fontAlgn="auto" latinLnBrk="0" hangingPunct="1">
              <a:lnSpc>
                <a:spcPct val="100000"/>
              </a:lnSpc>
              <a:spcBef>
                <a:spcPts val="0"/>
              </a:spcBef>
              <a:spcAft>
                <a:spcPts val="0"/>
              </a:spcAft>
              <a:buClr>
                <a:schemeClr val="accent3"/>
              </a:buClr>
              <a:buSzTx/>
              <a:buFont typeface="Arial" panose="020B0604020202020204" pitchFamily="34" charset="0"/>
              <a:buChar char="•"/>
              <a:tabLst/>
              <a:defRPr/>
            </a:pPr>
            <a:r>
              <a:rPr lang="en-US" b="1">
                <a:solidFill>
                  <a:prstClr val="black"/>
                </a:solidFill>
                <a:latin typeface="Roboto"/>
                <a:ea typeface="Roboto"/>
                <a:cs typeface="Roboto"/>
              </a:rPr>
              <a:t>Wrap-up</a:t>
            </a:r>
            <a:r>
              <a:rPr kumimoji="0" lang="en-US" sz="1800" b="1" i="0" u="none" strike="noStrike" kern="1200" cap="none" spc="0" normalizeH="0" baseline="0" noProof="0">
                <a:ln>
                  <a:noFill/>
                </a:ln>
                <a:solidFill>
                  <a:prstClr val="black"/>
                </a:solidFill>
                <a:effectLst/>
                <a:uLnTx/>
                <a:uFillTx/>
                <a:latin typeface="Roboto"/>
                <a:ea typeface="Roboto"/>
                <a:cs typeface="Roboto"/>
              </a:rPr>
              <a:t> </a:t>
            </a:r>
            <a:r>
              <a:rPr lang="en-US" b="1">
                <a:solidFill>
                  <a:prstClr val="black"/>
                </a:solidFill>
                <a:latin typeface="Roboto"/>
                <a:ea typeface="Roboto"/>
                <a:cs typeface="Roboto"/>
              </a:rPr>
              <a:t>and</a:t>
            </a:r>
            <a:r>
              <a:rPr kumimoji="0" lang="en-US" sz="1800" b="1" i="0" u="none" strike="noStrike" kern="1200" cap="none" spc="0" normalizeH="0" baseline="0" noProof="0">
                <a:ln>
                  <a:noFill/>
                </a:ln>
                <a:solidFill>
                  <a:prstClr val="black"/>
                </a:solidFill>
                <a:effectLst/>
                <a:uLnTx/>
                <a:uFillTx/>
                <a:latin typeface="Roboto"/>
                <a:ea typeface="Roboto"/>
                <a:cs typeface="Roboto"/>
              </a:rPr>
              <a:t> </a:t>
            </a:r>
            <a:r>
              <a:rPr lang="en-US" b="1">
                <a:solidFill>
                  <a:prstClr val="black"/>
                </a:solidFill>
                <a:latin typeface="Roboto"/>
                <a:ea typeface="Roboto"/>
                <a:cs typeface="Roboto"/>
              </a:rPr>
              <a:t>next</a:t>
            </a:r>
            <a:r>
              <a:rPr kumimoji="0" lang="en-US" sz="1800" b="1" i="0" u="none" strike="noStrike" kern="1200" cap="none" spc="0" normalizeH="0" baseline="0" noProof="0">
                <a:ln>
                  <a:noFill/>
                </a:ln>
                <a:solidFill>
                  <a:prstClr val="black"/>
                </a:solidFill>
                <a:effectLst/>
                <a:uLnTx/>
                <a:uFillTx/>
                <a:latin typeface="Roboto"/>
                <a:ea typeface="Roboto"/>
                <a:cs typeface="Roboto"/>
              </a:rPr>
              <a:t> </a:t>
            </a:r>
            <a:r>
              <a:rPr lang="en-US" b="1">
                <a:solidFill>
                  <a:prstClr val="black"/>
                </a:solidFill>
                <a:latin typeface="Roboto"/>
                <a:ea typeface="Roboto"/>
                <a:cs typeface="Roboto"/>
              </a:rPr>
              <a:t>steps</a:t>
            </a:r>
            <a:endParaRPr lang="en-US" sz="1800" b="0" i="0" u="none" strike="noStrike" kern="1200" cap="none" spc="0" normalizeH="0" baseline="0" noProof="0">
              <a:ln>
                <a:noFill/>
              </a:ln>
              <a:solidFill>
                <a:prstClr val="black"/>
              </a:solidFill>
              <a:effectLst/>
              <a:uLnTx/>
              <a:uFillTx/>
              <a:latin typeface="Roboto"/>
              <a:ea typeface="Roboto"/>
              <a:cs typeface="Roboto"/>
            </a:endParaRPr>
          </a:p>
          <a:p>
            <a:pPr marL="2571750" lvl="5" indent="-285750">
              <a:buClr>
                <a:schemeClr val="accent3"/>
              </a:buClr>
              <a:buFont typeface="Arial" panose="020B0604020202020204" pitchFamily="34" charset="0"/>
              <a:buChar char="•"/>
              <a:defRPr/>
            </a:pPr>
            <a:r>
              <a:rPr kumimoji="0" lang="en-US" b="0" i="0" u="none" strike="noStrike" kern="1200" cap="none" spc="0" normalizeH="0" baseline="0" noProof="0">
                <a:ln>
                  <a:noFill/>
                </a:ln>
                <a:solidFill>
                  <a:prstClr val="black"/>
                </a:solidFill>
                <a:effectLst/>
                <a:uLnTx/>
                <a:uFillTx/>
                <a:latin typeface="Roboto"/>
                <a:ea typeface="Roboto"/>
                <a:cs typeface="Roboto"/>
              </a:rPr>
              <a:t>Key takeaways and next session preview</a:t>
            </a:r>
            <a:endParaRPr lang="en-US" b="0" i="0" u="none" strike="noStrike" kern="1200" cap="none" spc="0" normalizeH="0" baseline="0" noProof="0">
              <a:ln>
                <a:noFill/>
              </a:ln>
              <a:solidFill>
                <a:prstClr val="black"/>
              </a:solidFill>
              <a:effectLst/>
              <a:uLnTx/>
              <a:uFillTx/>
              <a:latin typeface="Roboto"/>
              <a:ea typeface="Roboto"/>
              <a:cs typeface="Roboto"/>
            </a:endParaRPr>
          </a:p>
          <a:p>
            <a:pPr marL="0" marR="0" lvl="0" indent="0"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414041"/>
              </a:solidFill>
              <a:effectLst/>
              <a:uLnTx/>
              <a:uFillTx/>
              <a:latin typeface="Roboto" panose="02000000000000000000" pitchFamily="2" charset="0"/>
              <a:ea typeface="Roboto" panose="02000000000000000000" pitchFamily="2" charset="0"/>
              <a:cs typeface="Roboto" panose="02000000000000000000" pitchFamily="2" charset="0"/>
            </a:endParaRPr>
          </a:p>
        </p:txBody>
      </p:sp>
      <p:sp>
        <p:nvSpPr>
          <p:cNvPr id="2" name="Slide Number Placeholder 1">
            <a:extLst>
              <a:ext uri="{FF2B5EF4-FFF2-40B4-BE49-F238E27FC236}">
                <a16:creationId xmlns:a16="http://schemas.microsoft.com/office/drawing/2014/main" id="{93CD29CE-F2B0-9F7E-4528-BE6B9A635B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F0CCF6-7F1D-1243-94FE-BC32E4D380E0}" type="slidenum">
              <a:rPr kumimoji="0" lang="en-US" sz="1200" b="0" i="0" u="none" strike="noStrike" kern="1200" cap="none" spc="0" normalizeH="0" baseline="0" noProof="0" smtClean="0">
                <a:ln>
                  <a:noFill/>
                </a:ln>
                <a:solidFill>
                  <a:srgbClr val="FFFFFF"/>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srgbClr val="FFFFFF"/>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286084199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A6C8B-3444-4591-F78E-A94E75389C0E}"/>
              </a:ext>
            </a:extLst>
          </p:cNvPr>
          <p:cNvSpPr>
            <a:spLocks noGrp="1"/>
          </p:cNvSpPr>
          <p:nvPr>
            <p:ph type="title"/>
          </p:nvPr>
        </p:nvSpPr>
        <p:spPr>
          <a:xfrm>
            <a:off x="670560" y="0"/>
            <a:ext cx="11521440" cy="1280160"/>
          </a:xfrm>
        </p:spPr>
        <p:txBody>
          <a:bodyPr anchor="b"/>
          <a:lstStyle/>
          <a:p>
            <a:r>
              <a:rPr lang="en-US"/>
              <a:t>AITR meeting</a:t>
            </a:r>
          </a:p>
        </p:txBody>
      </p:sp>
      <p:sp>
        <p:nvSpPr>
          <p:cNvPr id="3" name="Content Placeholder 2">
            <a:extLst>
              <a:ext uri="{FF2B5EF4-FFF2-40B4-BE49-F238E27FC236}">
                <a16:creationId xmlns:a16="http://schemas.microsoft.com/office/drawing/2014/main" id="{4AC39012-484F-5E0B-8495-6D31A08F3623}"/>
              </a:ext>
            </a:extLst>
          </p:cNvPr>
          <p:cNvSpPr>
            <a:spLocks noGrp="1"/>
          </p:cNvSpPr>
          <p:nvPr>
            <p:ph sz="quarter" idx="4"/>
          </p:nvPr>
        </p:nvSpPr>
        <p:spPr>
          <a:xfrm>
            <a:off x="6525491" y="1807448"/>
            <a:ext cx="4943712" cy="2992582"/>
          </a:xfrm>
        </p:spPr>
        <p:txBody>
          <a:bodyPr vert="horz" lIns="91440" tIns="45720" rIns="91440" bIns="45720" rtlCol="0">
            <a:noAutofit/>
          </a:bodyPr>
          <a:lstStyle/>
          <a:p>
            <a:r>
              <a:rPr lang="en-US" sz="2400" b="1">
                <a:solidFill>
                  <a:schemeClr val="accent1"/>
                </a:solidFill>
                <a:latin typeface="Roboto"/>
                <a:ea typeface="Roboto"/>
                <a:cs typeface="Roboto"/>
              </a:rPr>
              <a:t>Did you miss it?</a:t>
            </a:r>
          </a:p>
          <a:p>
            <a:endParaRPr lang="en-US" sz="2400" b="1">
              <a:solidFill>
                <a:schemeClr val="accent1"/>
              </a:solidFill>
            </a:endParaRPr>
          </a:p>
          <a:p>
            <a:pPr fontAlgn="base"/>
            <a:r>
              <a:rPr lang="en-US" sz="2400">
                <a:latin typeface="Roboto"/>
                <a:ea typeface="Roboto"/>
                <a:cs typeface="Roboto"/>
              </a:rPr>
              <a:t>Past meeting recordings, other videos and training courses are available on the </a:t>
            </a:r>
            <a:r>
              <a:rPr lang="en-US" sz="2400" u="sng">
                <a:latin typeface="Roboto"/>
                <a:ea typeface="Roboto"/>
                <a:cs typeface="Roboto"/>
                <a:hlinkClick r:id="rId2"/>
              </a:rPr>
              <a:t>VITA Connections site</a:t>
            </a:r>
            <a:r>
              <a:rPr lang="en-US" sz="2400">
                <a:latin typeface="Roboto"/>
                <a:ea typeface="Roboto"/>
                <a:cs typeface="Roboto"/>
              </a:rPr>
              <a:t>​</a:t>
            </a:r>
          </a:p>
          <a:p>
            <a:pPr fontAlgn="base"/>
            <a:endParaRPr lang="en-US"/>
          </a:p>
          <a:p>
            <a:pPr fontAlgn="base"/>
            <a:r>
              <a:rPr lang="en-US" sz="2400" b="1">
                <a:solidFill>
                  <a:schemeClr val="accent3"/>
                </a:solidFill>
                <a:latin typeface="Roboto"/>
                <a:ea typeface="Roboto"/>
                <a:cs typeface="Roboto"/>
              </a:rPr>
              <a:t>Next AITR meeting is </a:t>
            </a:r>
            <a:br>
              <a:rPr lang="en-US" sz="2400" b="1">
                <a:solidFill>
                  <a:schemeClr val="accent3"/>
                </a:solidFill>
                <a:latin typeface="Roboto"/>
                <a:ea typeface="Roboto"/>
                <a:cs typeface="Roboto"/>
              </a:rPr>
            </a:br>
            <a:r>
              <a:rPr lang="en-US" sz="2400" b="1">
                <a:solidFill>
                  <a:schemeClr val="accent3"/>
                </a:solidFill>
                <a:latin typeface="Roboto"/>
                <a:ea typeface="Roboto"/>
                <a:cs typeface="Roboto"/>
              </a:rPr>
              <a:t>Wednesday, Nov. 18, at 9 a.m.</a:t>
            </a:r>
          </a:p>
          <a:p>
            <a:pPr fontAlgn="base"/>
            <a:r>
              <a:rPr lang="en-US">
                <a:latin typeface="Roboto"/>
                <a:ea typeface="Roboto"/>
                <a:cs typeface="Roboto"/>
              </a:rPr>
              <a:t>​</a:t>
            </a:r>
          </a:p>
          <a:p>
            <a:endParaRPr lang="en-US" sz="2400" b="1">
              <a:solidFill>
                <a:schemeClr val="accent1"/>
              </a:solidFill>
            </a:endParaRPr>
          </a:p>
        </p:txBody>
      </p:sp>
      <p:pic>
        <p:nvPicPr>
          <p:cNvPr id="8" name="Picture Placeholder 7">
            <a:extLst>
              <a:ext uri="{FF2B5EF4-FFF2-40B4-BE49-F238E27FC236}">
                <a16:creationId xmlns:a16="http://schemas.microsoft.com/office/drawing/2014/main" id="{D84303AC-8EF0-1323-EB33-F750C1B861A1}"/>
              </a:ext>
              <a:ext uri="{C183D7F6-B498-43B3-948B-1728B52AA6E4}">
                <adec:decorative xmlns:adec="http://schemas.microsoft.com/office/drawing/2017/decorative" val="1"/>
              </a:ext>
            </a:extLst>
          </p:cNvPr>
          <p:cNvPicPr>
            <a:picLocks noGrp="1" noChangeAspect="1"/>
          </p:cNvPicPr>
          <p:nvPr>
            <p:ph type="pic" sz="quarter" idx="13"/>
          </p:nvPr>
        </p:nvPicPr>
        <p:blipFill>
          <a:blip r:embed="rId3"/>
          <a:srcRect l="5136" r="5136"/>
          <a:stretch>
            <a:fillRect/>
          </a:stretch>
        </p:blipFill>
        <p:spPr>
          <a:prstGeom prst="rect">
            <a:avLst/>
          </a:prstGeom>
        </p:spPr>
      </p:pic>
      <p:sp>
        <p:nvSpPr>
          <p:cNvPr id="6" name="Slide Number Placeholder 5">
            <a:extLst>
              <a:ext uri="{FF2B5EF4-FFF2-40B4-BE49-F238E27FC236}">
                <a16:creationId xmlns:a16="http://schemas.microsoft.com/office/drawing/2014/main" id="{CBCCCDC2-7D93-A8B5-EF67-ED5BDD5DD28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F0CCF6-7F1D-1243-94FE-BC32E4D380E0}" type="slidenum">
              <a:rPr kumimoji="0" lang="en-US" sz="1200" b="0" i="0" u="none" strike="noStrike" kern="1200" cap="none" spc="0" normalizeH="0" baseline="0" noProof="0" smtClean="0">
                <a:ln>
                  <a:noFill/>
                </a:ln>
                <a:solidFill>
                  <a:srgbClr val="FFFFFF"/>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srgbClr val="FFFFFF"/>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1839844673"/>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BE23B81-6FB0-BA82-3E3B-F2B60C937CD8}"/>
              </a:ext>
            </a:extLst>
          </p:cNvPr>
          <p:cNvSpPr>
            <a:spLocks noGrp="1"/>
          </p:cNvSpPr>
          <p:nvPr>
            <p:ph type="title"/>
          </p:nvPr>
        </p:nvSpPr>
        <p:spPr>
          <a:xfrm>
            <a:off x="824345" y="687998"/>
            <a:ext cx="5271655" cy="1325563"/>
          </a:xfrm>
        </p:spPr>
        <p:txBody>
          <a:bodyPr/>
          <a:lstStyle/>
          <a:p>
            <a:r>
              <a:rPr lang="en-US"/>
              <a:t>Service tower SOC report review sessions</a:t>
            </a:r>
          </a:p>
        </p:txBody>
      </p:sp>
      <p:sp>
        <p:nvSpPr>
          <p:cNvPr id="3" name="Content Placeholder 2">
            <a:extLst>
              <a:ext uri="{FF2B5EF4-FFF2-40B4-BE49-F238E27FC236}">
                <a16:creationId xmlns:a16="http://schemas.microsoft.com/office/drawing/2014/main" id="{B796A54C-00C1-818E-8716-F2E52D0098E8}"/>
              </a:ext>
            </a:extLst>
          </p:cNvPr>
          <p:cNvSpPr>
            <a:spLocks noGrp="1"/>
          </p:cNvSpPr>
          <p:nvPr>
            <p:ph idx="1"/>
          </p:nvPr>
        </p:nvSpPr>
        <p:spPr>
          <a:xfrm>
            <a:off x="838200" y="2449079"/>
            <a:ext cx="5524500" cy="2510848"/>
          </a:xfrm>
        </p:spPr>
        <p:txBody>
          <a:bodyPr vert="horz" lIns="91440" tIns="45720" rIns="91440" bIns="45720" rtlCol="0">
            <a:noAutofit/>
          </a:bodyPr>
          <a:lstStyle/>
          <a:p>
            <a:pPr fontAlgn="base"/>
            <a:r>
              <a:rPr lang="en-US" sz="2400">
                <a:latin typeface="Roboto"/>
                <a:ea typeface="Roboto"/>
                <a:cs typeface="Roboto"/>
              </a:rPr>
              <a:t>The upcoming SOC review session is Dec. 9, 2026, and will be held remotely.​</a:t>
            </a:r>
          </a:p>
          <a:p>
            <a:pPr fontAlgn="base"/>
            <a:r>
              <a:rPr lang="en-US" b="0">
                <a:latin typeface="Roboto"/>
                <a:ea typeface="Roboto"/>
                <a:cs typeface="Roboto"/>
              </a:rPr>
              <a:t>​</a:t>
            </a:r>
          </a:p>
          <a:p>
            <a:r>
              <a:rPr lang="en-US" b="0">
                <a:latin typeface="Roboto"/>
                <a:ea typeface="Roboto"/>
                <a:cs typeface="Roboto"/>
              </a:rPr>
              <a:t>To register for this meeting, please click on this link: </a:t>
            </a:r>
            <a:r>
              <a:rPr lang="en-US" b="0" u="sng">
                <a:latin typeface="Roboto"/>
                <a:ea typeface="Roboto"/>
                <a:cs typeface="Roboto"/>
                <a:hlinkClick r:id="rId3">
                  <a:extLst>
                    <a:ext uri="{A12FA001-AC4F-418D-AE19-62706E023703}">
                      <ahyp:hlinkClr xmlns:ahyp="http://schemas.microsoft.com/office/drawing/2018/hyperlinkcolor" val="tx"/>
                    </a:ext>
                  </a:extLst>
                </a:hlinkClick>
              </a:rPr>
              <a:t>Register via Webex</a:t>
            </a:r>
            <a:r>
              <a:rPr lang="en-US" b="0">
                <a:latin typeface="Roboto"/>
                <a:ea typeface="Roboto"/>
                <a:cs typeface="Roboto"/>
              </a:rPr>
              <a:t>​</a:t>
            </a:r>
            <a:endParaRPr lang="en-US">
              <a:latin typeface="Roboto"/>
              <a:ea typeface="Roboto"/>
              <a:cs typeface="Roboto"/>
            </a:endParaRPr>
          </a:p>
        </p:txBody>
      </p:sp>
      <p:sp>
        <p:nvSpPr>
          <p:cNvPr id="2" name="Slide Number Placeholder 1">
            <a:extLst>
              <a:ext uri="{FF2B5EF4-FFF2-40B4-BE49-F238E27FC236}">
                <a16:creationId xmlns:a16="http://schemas.microsoft.com/office/drawing/2014/main" id="{F89F1F08-1229-D6A1-870E-D426D38AD7F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F0CCF6-7F1D-1243-94FE-BC32E4D380E0}" type="slidenum">
              <a:rPr kumimoji="0" lang="en-US" sz="1200" b="0" i="0" u="none" strike="noStrike" kern="1200" cap="none" spc="0" normalizeH="0" baseline="0" noProof="0" smtClean="0">
                <a:ln>
                  <a:noFill/>
                </a:ln>
                <a:solidFill>
                  <a:srgbClr val="FFFFFF"/>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srgbClr val="FFFFFF"/>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1357438280"/>
      </p:ext>
    </p:extLst>
  </p:cSld>
  <p:clrMapOvr>
    <a:masterClrMapping/>
  </p:clrMapOvr>
  <p:extLst>
    <p:ext uri="{6950BFC3-D8DA-4A85-94F7-54DA5524770B}">
      <p188:commentRel xmlns:p188="http://schemas.microsoft.com/office/powerpoint/2018/8/main" r:id="rId2"/>
    </p:ext>
  </p:extLst>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5C3DB55-C4F2-B3D9-023A-8F40D9872F9C}"/>
              </a:ext>
            </a:extLst>
          </p:cNvPr>
          <p:cNvSpPr>
            <a:spLocks noGrp="1"/>
          </p:cNvSpPr>
          <p:nvPr>
            <p:ph type="title"/>
          </p:nvPr>
        </p:nvSpPr>
        <p:spPr>
          <a:xfrm>
            <a:off x="670560" y="0"/>
            <a:ext cx="11521440" cy="1280160"/>
          </a:xfrm>
        </p:spPr>
        <p:txBody>
          <a:bodyPr anchor="b"/>
          <a:lstStyle/>
          <a:p>
            <a:r>
              <a:rPr lang="en-US"/>
              <a:t>ISOAG is hybrid!</a:t>
            </a:r>
          </a:p>
        </p:txBody>
      </p:sp>
      <p:sp>
        <p:nvSpPr>
          <p:cNvPr id="4" name="Content Placeholder 3">
            <a:extLst>
              <a:ext uri="{FF2B5EF4-FFF2-40B4-BE49-F238E27FC236}">
                <a16:creationId xmlns:a16="http://schemas.microsoft.com/office/drawing/2014/main" id="{1D19DDA7-7181-5DE4-9530-5C2ECD0C0F50}"/>
              </a:ext>
            </a:extLst>
          </p:cNvPr>
          <p:cNvSpPr>
            <a:spLocks noGrp="1"/>
          </p:cNvSpPr>
          <p:nvPr>
            <p:ph sz="quarter" idx="4"/>
          </p:nvPr>
        </p:nvSpPr>
        <p:spPr>
          <a:xfrm>
            <a:off x="6387335" y="1149930"/>
            <a:ext cx="4864099" cy="4818063"/>
          </a:xfrm>
        </p:spPr>
        <p:txBody>
          <a:bodyPr vert="horz" lIns="91440" tIns="45720" rIns="91440" bIns="45720" rtlCol="0">
            <a:noAutofit/>
          </a:bodyPr>
          <a:lstStyle/>
          <a:p>
            <a:pPr fontAlgn="base"/>
            <a:r>
              <a:rPr lang="en-US" sz="2000">
                <a:latin typeface="Roboto"/>
                <a:ea typeface="Roboto"/>
                <a:cs typeface="Roboto"/>
              </a:rPr>
              <a:t>We do have limited seating for in-person attendance at the upcoming ISOAGs. </a:t>
            </a:r>
            <a:r>
              <a:rPr lang="en-US" sz="2000" u="sng">
                <a:latin typeface="Roboto"/>
                <a:ea typeface="Roboto"/>
                <a:cs typeface="Roboto"/>
                <a:hlinkClick r:id="rId2"/>
              </a:rPr>
              <a:t>Please reach out </a:t>
            </a:r>
            <a:r>
              <a:rPr lang="en-US" sz="2000">
                <a:latin typeface="Roboto"/>
                <a:ea typeface="Roboto"/>
                <a:cs typeface="Roboto"/>
              </a:rPr>
              <a:t>if you are interested in joining us in-person!​</a:t>
            </a:r>
          </a:p>
          <a:p>
            <a:pPr fontAlgn="base"/>
            <a:r>
              <a:rPr lang="en-US" sz="2000">
                <a:latin typeface="Roboto"/>
                <a:ea typeface="Roboto"/>
                <a:cs typeface="Roboto"/>
              </a:rPr>
              <a:t>​</a:t>
            </a:r>
          </a:p>
          <a:p>
            <a:pPr fontAlgn="base"/>
            <a:r>
              <a:rPr lang="en-US" sz="2000">
                <a:latin typeface="Roboto"/>
                <a:ea typeface="Roboto"/>
                <a:cs typeface="Roboto"/>
              </a:rPr>
              <a:t>It is an excellent opportunity to </a:t>
            </a:r>
            <a:r>
              <a:rPr lang="en-US" sz="2000" b="1">
                <a:solidFill>
                  <a:schemeClr val="accent1"/>
                </a:solidFill>
                <a:latin typeface="Roboto"/>
                <a:ea typeface="Roboto"/>
                <a:cs typeface="Roboto"/>
              </a:rPr>
              <a:t>meet your fellow ISOs</a:t>
            </a:r>
            <a:r>
              <a:rPr lang="en-US" sz="2000" b="1">
                <a:latin typeface="Roboto"/>
                <a:ea typeface="Roboto"/>
                <a:cs typeface="Roboto"/>
              </a:rPr>
              <a:t> </a:t>
            </a:r>
            <a:r>
              <a:rPr lang="en-US" sz="2000">
                <a:latin typeface="Roboto"/>
                <a:ea typeface="Roboto"/>
                <a:cs typeface="Roboto"/>
              </a:rPr>
              <a:t>and put faces with names. You also have the opportunity to ask questions in a more informal setting during the break. ​</a:t>
            </a:r>
          </a:p>
          <a:p>
            <a:pPr fontAlgn="base"/>
            <a:endParaRPr lang="en-US" sz="2000"/>
          </a:p>
          <a:p>
            <a:pPr fontAlgn="base"/>
            <a:r>
              <a:rPr lang="en-US" sz="2000">
                <a:solidFill>
                  <a:schemeClr val="accent1"/>
                </a:solidFill>
                <a:latin typeface="Roboto"/>
                <a:ea typeface="Roboto"/>
                <a:cs typeface="Roboto"/>
              </a:rPr>
              <a:t>Important: Primary, in-scope agency ISOs must still attend the October ISOAG meeting in person. </a:t>
            </a:r>
          </a:p>
        </p:txBody>
      </p:sp>
      <p:sp>
        <p:nvSpPr>
          <p:cNvPr id="2" name="Slide Number Placeholder 1">
            <a:extLst>
              <a:ext uri="{FF2B5EF4-FFF2-40B4-BE49-F238E27FC236}">
                <a16:creationId xmlns:a16="http://schemas.microsoft.com/office/drawing/2014/main" id="{6B1000F5-FF19-E0D6-226E-C4BEF8D2BBB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F0CCF6-7F1D-1243-94FE-BC32E4D380E0}" type="slidenum">
              <a:rPr kumimoji="0" lang="en-US" sz="1200" b="0" i="0" u="none" strike="noStrike" kern="1200" cap="none" spc="0" normalizeH="0" baseline="0" noProof="0" smtClean="0">
                <a:ln>
                  <a:noFill/>
                </a:ln>
                <a:solidFill>
                  <a:srgbClr val="FFFFFF"/>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srgbClr val="FFFFFF"/>
              </a:solidFill>
              <a:effectLst/>
              <a:uLnTx/>
              <a:uFillTx/>
              <a:latin typeface="Roboto" panose="02000000000000000000" pitchFamily="2" charset="0"/>
              <a:ea typeface="+mn-ea"/>
              <a:cs typeface="+mn-cs"/>
            </a:endParaRPr>
          </a:p>
        </p:txBody>
      </p:sp>
      <p:pic>
        <p:nvPicPr>
          <p:cNvPr id="7" name="Picture Placeholder 6">
            <a:extLst>
              <a:ext uri="{FF2B5EF4-FFF2-40B4-BE49-F238E27FC236}">
                <a16:creationId xmlns:a16="http://schemas.microsoft.com/office/drawing/2014/main" id="{179E1FC9-C04F-402D-2C97-E7886BA6D3FB}"/>
              </a:ext>
              <a:ext uri="{C183D7F6-B498-43B3-948B-1728B52AA6E4}">
                <adec:decorative xmlns:adec="http://schemas.microsoft.com/office/drawing/2017/decorative" val="1"/>
              </a:ext>
            </a:extLst>
          </p:cNvPr>
          <p:cNvPicPr>
            <a:picLocks noGrp="1" noChangeAspect="1"/>
          </p:cNvPicPr>
          <p:nvPr>
            <p:ph type="pic" sz="quarter" idx="13"/>
          </p:nvPr>
        </p:nvPicPr>
        <p:blipFill>
          <a:blip r:embed="rId3"/>
          <a:srcRect t="8773" r="2424" b="8773"/>
          <a:stretch>
            <a:fillRect/>
          </a:stretch>
        </p:blipFill>
        <p:spPr>
          <a:xfrm>
            <a:off x="1464590" y="2451940"/>
            <a:ext cx="3099661" cy="1703599"/>
          </a:xfrm>
          <a:prstGeom prst="rect">
            <a:avLst/>
          </a:prstGeom>
        </p:spPr>
      </p:pic>
    </p:spTree>
    <p:extLst>
      <p:ext uri="{BB962C8B-B14F-4D97-AF65-F5344CB8AC3E}">
        <p14:creationId xmlns:p14="http://schemas.microsoft.com/office/powerpoint/2010/main" val="3537545984"/>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97D0C0CA-D10D-80E1-CCE1-C22C5E2AC7A0}"/>
              </a:ext>
            </a:extLst>
          </p:cNvPr>
          <p:cNvSpPr>
            <a:spLocks noGrp="1"/>
          </p:cNvSpPr>
          <p:nvPr>
            <p:ph type="title"/>
          </p:nvPr>
        </p:nvSpPr>
        <p:spPr>
          <a:xfrm>
            <a:off x="670560" y="0"/>
            <a:ext cx="11521440" cy="1280160"/>
          </a:xfrm>
        </p:spPr>
        <p:txBody>
          <a:bodyPr anchor="b"/>
          <a:lstStyle/>
          <a:p>
            <a:r>
              <a:rPr lang="en-US"/>
              <a:t>IS orientation</a:t>
            </a:r>
          </a:p>
        </p:txBody>
      </p:sp>
      <p:pic>
        <p:nvPicPr>
          <p:cNvPr id="8" name="Picture Placeholder 7">
            <a:extLst>
              <a:ext uri="{FF2B5EF4-FFF2-40B4-BE49-F238E27FC236}">
                <a16:creationId xmlns:a16="http://schemas.microsoft.com/office/drawing/2014/main" id="{085ABBD1-6769-1226-9132-0FA0C43ACBC4}"/>
              </a:ext>
              <a:ext uri="{C183D7F6-B498-43B3-948B-1728B52AA6E4}">
                <adec:decorative xmlns:adec="http://schemas.microsoft.com/office/drawing/2017/decorative" val="1"/>
              </a:ext>
            </a:extLst>
          </p:cNvPr>
          <p:cNvPicPr>
            <a:picLocks noGrp="1" noChangeAspect="1"/>
          </p:cNvPicPr>
          <p:nvPr>
            <p:ph type="pic" sz="quarter" idx="13"/>
          </p:nvPr>
        </p:nvPicPr>
        <p:blipFill>
          <a:blip r:embed="rId2"/>
          <a:srcRect l="5079" t="15628" r="19118"/>
          <a:stretch>
            <a:fillRect/>
          </a:stretch>
        </p:blipFill>
        <p:spPr>
          <a:xfrm>
            <a:off x="6830524" y="1411728"/>
            <a:ext cx="4944584" cy="3668987"/>
          </a:xfrm>
          <a:prstGeom prst="rect">
            <a:avLst/>
          </a:prstGeom>
        </p:spPr>
      </p:pic>
      <p:sp>
        <p:nvSpPr>
          <p:cNvPr id="4" name="Content Placeholder 3">
            <a:extLst>
              <a:ext uri="{FF2B5EF4-FFF2-40B4-BE49-F238E27FC236}">
                <a16:creationId xmlns:a16="http://schemas.microsoft.com/office/drawing/2014/main" id="{EF47D7EC-5373-3BB7-2EB1-99BFD35BD1F5}"/>
              </a:ext>
            </a:extLst>
          </p:cNvPr>
          <p:cNvSpPr>
            <a:spLocks noGrp="1"/>
          </p:cNvSpPr>
          <p:nvPr>
            <p:ph idx="1"/>
          </p:nvPr>
        </p:nvSpPr>
        <p:spPr>
          <a:xfrm>
            <a:off x="670560" y="1725626"/>
            <a:ext cx="5425440" cy="2455430"/>
          </a:xfrm>
        </p:spPr>
        <p:txBody>
          <a:bodyPr vert="horz" lIns="91440" tIns="45720" rIns="91440" bIns="45720" rtlCol="0">
            <a:noAutofit/>
          </a:bodyPr>
          <a:lstStyle/>
          <a:p>
            <a:pPr fontAlgn="base"/>
            <a:r>
              <a:rPr lang="en-US" sz="2400">
                <a:solidFill>
                  <a:schemeClr val="accent1"/>
                </a:solidFill>
                <a:latin typeface="Roboto"/>
                <a:ea typeface="Roboto"/>
                <a:cs typeface="Roboto"/>
              </a:rPr>
              <a:t>The next IS orientation is </a:t>
            </a:r>
            <a:br>
              <a:rPr lang="en-US" sz="2400">
                <a:solidFill>
                  <a:schemeClr val="accent1"/>
                </a:solidFill>
                <a:latin typeface="Roboto"/>
                <a:ea typeface="Roboto"/>
                <a:cs typeface="Roboto"/>
              </a:rPr>
            </a:br>
            <a:r>
              <a:rPr lang="en-US" sz="2400">
                <a:solidFill>
                  <a:schemeClr val="accent1"/>
                </a:solidFill>
                <a:latin typeface="Roboto"/>
                <a:ea typeface="Roboto"/>
                <a:cs typeface="Roboto"/>
              </a:rPr>
              <a:t>Nov. 19, 2026,</a:t>
            </a:r>
            <a:r>
              <a:rPr lang="en-US" sz="2400" b="0">
                <a:solidFill>
                  <a:schemeClr val="accent1"/>
                </a:solidFill>
                <a:latin typeface="Roboto"/>
                <a:ea typeface="Roboto"/>
                <a:cs typeface="Roboto"/>
              </a:rPr>
              <a:t>​ </a:t>
            </a:r>
            <a:r>
              <a:rPr lang="en-US" sz="2400">
                <a:solidFill>
                  <a:schemeClr val="accent1"/>
                </a:solidFill>
                <a:latin typeface="Roboto"/>
                <a:ea typeface="Roboto"/>
                <a:cs typeface="Roboto"/>
              </a:rPr>
              <a:t>from 9 a.m.–4 p.m.</a:t>
            </a:r>
          </a:p>
          <a:p>
            <a:pPr fontAlgn="base"/>
            <a:br>
              <a:rPr lang="en-US" b="0">
                <a:latin typeface="Roboto"/>
                <a:ea typeface="Roboto"/>
                <a:cs typeface="Roboto"/>
              </a:rPr>
            </a:br>
            <a:r>
              <a:rPr lang="en-US" b="0">
                <a:latin typeface="Roboto"/>
                <a:ea typeface="Roboto"/>
                <a:cs typeface="Roboto"/>
              </a:rPr>
              <a:t>It will be in-person at VITA's Boulders office: </a:t>
            </a:r>
            <a:br>
              <a:rPr lang="en-US" b="0">
                <a:latin typeface="Roboto"/>
                <a:ea typeface="Roboto"/>
                <a:cs typeface="Roboto"/>
              </a:rPr>
            </a:br>
            <a:r>
              <a:rPr lang="en-US" b="0">
                <a:latin typeface="Roboto"/>
                <a:ea typeface="Roboto"/>
                <a:cs typeface="Roboto"/>
              </a:rPr>
              <a:t>​7325 </a:t>
            </a:r>
            <a:r>
              <a:rPr lang="en-US" b="0" err="1">
                <a:latin typeface="Roboto"/>
                <a:ea typeface="Roboto"/>
                <a:cs typeface="Roboto"/>
              </a:rPr>
              <a:t>Beaufont</a:t>
            </a:r>
            <a:r>
              <a:rPr lang="en-US" b="0">
                <a:latin typeface="Roboto"/>
                <a:ea typeface="Roboto"/>
                <a:cs typeface="Roboto"/>
              </a:rPr>
              <a:t> Springs Drive</a:t>
            </a:r>
            <a:br>
              <a:rPr lang="en-US" b="0">
                <a:latin typeface="Roboto"/>
                <a:ea typeface="Roboto"/>
                <a:cs typeface="Roboto"/>
              </a:rPr>
            </a:br>
            <a:r>
              <a:rPr lang="en-US" b="0">
                <a:latin typeface="Roboto"/>
                <a:ea typeface="Roboto"/>
                <a:cs typeface="Roboto"/>
              </a:rPr>
              <a:t>Richmond, VA 23225​</a:t>
            </a:r>
            <a:endParaRPr lang="en-US" b="0">
              <a:solidFill>
                <a:schemeClr val="accent1"/>
              </a:solidFill>
              <a:latin typeface="Roboto"/>
              <a:ea typeface="Roboto"/>
              <a:cs typeface="Roboto"/>
            </a:endParaRPr>
          </a:p>
          <a:p>
            <a:pPr fontAlgn="base"/>
            <a:endParaRPr lang="en-US" b="0"/>
          </a:p>
          <a:p>
            <a:pPr fontAlgn="base"/>
            <a:r>
              <a:rPr lang="en-US" b="0">
                <a:latin typeface="Roboto"/>
                <a:ea typeface="Roboto"/>
                <a:cs typeface="Roboto"/>
              </a:rPr>
              <a:t>Registration closes on Nov. 3</a:t>
            </a:r>
            <a:endParaRPr lang="en-US" b="0" baseline="30000">
              <a:cs typeface="Roboto"/>
            </a:endParaRPr>
          </a:p>
          <a:p>
            <a:pPr fontAlgn="base"/>
            <a:r>
              <a:rPr lang="en-US" b="0">
                <a:latin typeface="Roboto"/>
                <a:ea typeface="Roboto"/>
                <a:cs typeface="Roboto"/>
              </a:rPr>
              <a:t>Visit </a:t>
            </a:r>
            <a:r>
              <a:rPr lang="en-US" b="0" u="sng">
                <a:latin typeface="Roboto"/>
                <a:ea typeface="Roboto"/>
                <a:cs typeface="Roboto"/>
                <a:hlinkClick r:id="rId3"/>
              </a:rPr>
              <a:t>Commonwealth IS Orientation</a:t>
            </a:r>
            <a:r>
              <a:rPr lang="en-US" b="0">
                <a:latin typeface="Roboto"/>
                <a:ea typeface="Roboto"/>
                <a:cs typeface="Roboto"/>
              </a:rPr>
              <a:t> to register!</a:t>
            </a:r>
          </a:p>
          <a:p>
            <a:endParaRPr lang="en-US"/>
          </a:p>
        </p:txBody>
      </p:sp>
      <p:sp>
        <p:nvSpPr>
          <p:cNvPr id="2" name="Slide Number Placeholder 1">
            <a:extLst>
              <a:ext uri="{FF2B5EF4-FFF2-40B4-BE49-F238E27FC236}">
                <a16:creationId xmlns:a16="http://schemas.microsoft.com/office/drawing/2014/main" id="{AB6D27D8-DF76-5888-2E47-115A634C4CF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F0CCF6-7F1D-1243-94FE-BC32E4D380E0}" type="slidenum">
              <a:rPr kumimoji="0" lang="en-US" sz="1200" b="0" i="0" u="none" strike="noStrike" kern="1200" cap="none" spc="0" normalizeH="0" baseline="0" noProof="0" smtClean="0">
                <a:ln>
                  <a:noFill/>
                </a:ln>
                <a:solidFill>
                  <a:srgbClr val="FFFFFF"/>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srgbClr val="FFFFFF"/>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244960070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2DA83-BEC4-DF20-3871-C6992C1DA69E}"/>
              </a:ext>
            </a:extLst>
          </p:cNvPr>
          <p:cNvSpPr>
            <a:spLocks noGrp="1"/>
          </p:cNvSpPr>
          <p:nvPr>
            <p:ph type="title"/>
          </p:nvPr>
        </p:nvSpPr>
        <p:spPr/>
        <p:txBody>
          <a:bodyPr/>
          <a:lstStyle/>
          <a:p>
            <a:r>
              <a:rPr lang="en-US"/>
              <a:t>Questions?</a:t>
            </a:r>
          </a:p>
        </p:txBody>
      </p:sp>
      <p:sp>
        <p:nvSpPr>
          <p:cNvPr id="4" name="Slide Number Placeholder 3">
            <a:extLst>
              <a:ext uri="{FF2B5EF4-FFF2-40B4-BE49-F238E27FC236}">
                <a16:creationId xmlns:a16="http://schemas.microsoft.com/office/drawing/2014/main" id="{83C9EB31-586A-59E0-A4A2-AF037DF01C2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F0CCF6-7F1D-1243-94FE-BC32E4D380E0}" type="slidenum">
              <a:rPr kumimoji="0" lang="en-US" sz="1200" b="0" i="0" u="none" strike="noStrike" kern="1200" cap="none" spc="0" normalizeH="0" baseline="0" noProof="0" smtClean="0">
                <a:ln>
                  <a:noFill/>
                </a:ln>
                <a:solidFill>
                  <a:srgbClr val="FFFFFF"/>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srgbClr val="FFFFFF"/>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17155104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60BEC1AA-69C2-607D-68FF-7BC4D37A4D19}"/>
              </a:ext>
            </a:extLst>
          </p:cNvPr>
          <p:cNvSpPr>
            <a:spLocks noGrp="1"/>
          </p:cNvSpPr>
          <p:nvPr>
            <p:ph type="title" idx="4294967295"/>
          </p:nvPr>
        </p:nvSpPr>
        <p:spPr>
          <a:xfrm>
            <a:off x="0" y="2103437"/>
            <a:ext cx="12192000" cy="1325563"/>
          </a:xfrm>
        </p:spPr>
        <p:txBody>
          <a:bodyPr/>
          <a:lstStyle/>
          <a:p>
            <a:pPr algn="ctr"/>
            <a:r>
              <a:rPr lang="en-US" sz="6600">
                <a:solidFill>
                  <a:schemeClr val="bg1"/>
                </a:solidFill>
                <a:latin typeface="Roboto"/>
                <a:ea typeface="Roboto"/>
                <a:cs typeface="Roboto"/>
              </a:rPr>
              <a:t>Meeting adjourned</a:t>
            </a:r>
            <a:endParaRPr lang="en-US" sz="6600">
              <a:solidFill>
                <a:schemeClr val="bg1"/>
              </a:solidFill>
            </a:endParaRPr>
          </a:p>
        </p:txBody>
      </p:sp>
      <p:sp>
        <p:nvSpPr>
          <p:cNvPr id="6" name="Slide Number Placeholder 5">
            <a:extLst>
              <a:ext uri="{FF2B5EF4-FFF2-40B4-BE49-F238E27FC236}">
                <a16:creationId xmlns:a16="http://schemas.microsoft.com/office/drawing/2014/main" id="{03DA9A2F-BAF0-CA3B-6895-87EBB75DDC4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F0CCF6-7F1D-1243-94FE-BC32E4D380E0}" type="slidenum">
              <a:rPr kumimoji="0" lang="en-US" sz="1200" b="0" i="0" u="none" strike="noStrike" kern="1200" cap="none" spc="0" normalizeH="0" baseline="0" noProof="0" smtClean="0">
                <a:ln>
                  <a:noFill/>
                </a:ln>
                <a:solidFill>
                  <a:srgbClr val="FFFFFF"/>
                </a:solidFill>
                <a:effectLst/>
                <a:uLnTx/>
                <a:uFillTx/>
                <a:latin typeface="Roboto" panose="020000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srgbClr val="FFFFFF"/>
              </a:solidFill>
              <a:effectLst/>
              <a:uLnTx/>
              <a:uFillTx/>
              <a:latin typeface="Roboto" panose="02000000000000000000" pitchFamily="2" charset="0"/>
              <a:ea typeface="+mn-ea"/>
              <a:cs typeface="+mn-cs"/>
            </a:endParaRPr>
          </a:p>
        </p:txBody>
      </p:sp>
    </p:spTree>
    <p:extLst>
      <p:ext uri="{BB962C8B-B14F-4D97-AF65-F5344CB8AC3E}">
        <p14:creationId xmlns:p14="http://schemas.microsoft.com/office/powerpoint/2010/main" val="2393399711"/>
      </p:ext>
    </p:extLst>
  </p:cSld>
  <p:clrMapOvr>
    <a:masterClrMapping/>
  </p:clrMapOvr>
</p:sld>
</file>

<file path=ppt/theme/theme1.xml><?xml version="1.0" encoding="utf-8"?>
<a:theme xmlns:a="http://schemas.openxmlformats.org/drawingml/2006/main" name="6_Tenable Ignite Theme">
  <a:themeElements>
    <a:clrScheme name="Tenable 1">
      <a:dk1>
        <a:srgbClr val="435363"/>
      </a:dk1>
      <a:lt1>
        <a:srgbClr val="FFFFFF"/>
      </a:lt1>
      <a:dk2>
        <a:srgbClr val="000000"/>
      </a:dk2>
      <a:lt2>
        <a:srgbClr val="DBD9D6"/>
      </a:lt2>
      <a:accent1>
        <a:srgbClr val="16A3B2"/>
      </a:accent1>
      <a:accent2>
        <a:srgbClr val="435363"/>
      </a:accent2>
      <a:accent3>
        <a:srgbClr val="246D89"/>
      </a:accent3>
      <a:accent4>
        <a:srgbClr val="6C7F8F"/>
      </a:accent4>
      <a:accent5>
        <a:srgbClr val="E24301"/>
      </a:accent5>
      <a:accent6>
        <a:srgbClr val="006FD5"/>
      </a:accent6>
      <a:hlink>
        <a:srgbClr val="00A5B5"/>
      </a:hlink>
      <a:folHlink>
        <a:srgbClr val="435363"/>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ln>
          <a:solidFill>
            <a:schemeClr val="accent1"/>
          </a:solidFill>
        </a:ln>
      </a:spPr>
      <a:bodyPr numCol="1"/>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Tenable Template" id="{EE626C9E-31ED-4A13-B9CF-69310A024F0D}" vid="{0C577D3A-D540-4F12-870B-88664108F33C}"/>
    </a:ext>
  </a:extLst>
</a:theme>
</file>

<file path=ppt/theme/theme2.xml><?xml version="1.0" encoding="utf-8"?>
<a:theme xmlns:a="http://schemas.openxmlformats.org/drawingml/2006/main" name="1_Office Theme">
  <a:themeElements>
    <a:clrScheme name="VITA colors">
      <a:dk1>
        <a:srgbClr val="414041"/>
      </a:dk1>
      <a:lt1>
        <a:srgbClr val="FFFFFF"/>
      </a:lt1>
      <a:dk2>
        <a:srgbClr val="003E4C"/>
      </a:dk2>
      <a:lt2>
        <a:srgbClr val="F3F3F3"/>
      </a:lt2>
      <a:accent1>
        <a:srgbClr val="005E6E"/>
      </a:accent1>
      <a:accent2>
        <a:srgbClr val="91D8AE"/>
      </a:accent2>
      <a:accent3>
        <a:srgbClr val="920075"/>
      </a:accent3>
      <a:accent4>
        <a:srgbClr val="FCD350"/>
      </a:accent4>
      <a:accent5>
        <a:srgbClr val="B3E3C3"/>
      </a:accent5>
      <a:accent6>
        <a:srgbClr val="B5679B"/>
      </a:accent6>
      <a:hlink>
        <a:srgbClr val="28798E"/>
      </a:hlink>
      <a:folHlink>
        <a:srgbClr val="B3679B"/>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2026_VITA ISOAG template" id="{3134FEE5-27AC-9C45-A0EE-39216A287838}" vid="{864358B6-1077-B040-9867-8A9A7EC7C38E}"/>
    </a:ext>
  </a:extLst>
</a:theme>
</file>

<file path=ppt/theme/theme3.xml><?xml version="1.0" encoding="utf-8"?>
<a:theme xmlns:a="http://schemas.openxmlformats.org/drawingml/2006/main" name="2_Office Theme">
  <a:themeElements>
    <a:clrScheme name="VITA colors">
      <a:dk1>
        <a:srgbClr val="414041"/>
      </a:dk1>
      <a:lt1>
        <a:srgbClr val="FFFFFF"/>
      </a:lt1>
      <a:dk2>
        <a:srgbClr val="003E4C"/>
      </a:dk2>
      <a:lt2>
        <a:srgbClr val="F3F3F3"/>
      </a:lt2>
      <a:accent1>
        <a:srgbClr val="005E6E"/>
      </a:accent1>
      <a:accent2>
        <a:srgbClr val="91D8AE"/>
      </a:accent2>
      <a:accent3>
        <a:srgbClr val="920075"/>
      </a:accent3>
      <a:accent4>
        <a:srgbClr val="FCD350"/>
      </a:accent4>
      <a:accent5>
        <a:srgbClr val="B3E3C3"/>
      </a:accent5>
      <a:accent6>
        <a:srgbClr val="B5679B"/>
      </a:accent6>
      <a:hlink>
        <a:srgbClr val="28798E"/>
      </a:hlink>
      <a:folHlink>
        <a:srgbClr val="B3679B"/>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at Management ISOAG Presentation - Oct 2026.potx" id="{BF6E56D2-BB01-400B-99CB-B806B111869E}" vid="{A0896447-A877-439D-A0B4-673D79CBDE9F}"/>
    </a:ext>
  </a:extLst>
</a:theme>
</file>

<file path=ppt/theme/theme4.xml><?xml version="1.0" encoding="utf-8"?>
<a:theme xmlns:a="http://schemas.openxmlformats.org/drawingml/2006/main" name="2025 VITA PowerPoint template">
  <a:themeElements>
    <a:clrScheme name="VITA colors">
      <a:dk1>
        <a:srgbClr val="414041"/>
      </a:dk1>
      <a:lt1>
        <a:srgbClr val="FFFFFF"/>
      </a:lt1>
      <a:dk2>
        <a:srgbClr val="003E4C"/>
      </a:dk2>
      <a:lt2>
        <a:srgbClr val="F3F3F3"/>
      </a:lt2>
      <a:accent1>
        <a:srgbClr val="005E6E"/>
      </a:accent1>
      <a:accent2>
        <a:srgbClr val="91D8AE"/>
      </a:accent2>
      <a:accent3>
        <a:srgbClr val="920075"/>
      </a:accent3>
      <a:accent4>
        <a:srgbClr val="FCD350"/>
      </a:accent4>
      <a:accent5>
        <a:srgbClr val="B3E3C3"/>
      </a:accent5>
      <a:accent6>
        <a:srgbClr val="B5679B"/>
      </a:accent6>
      <a:hlink>
        <a:srgbClr val="28798E"/>
      </a:hlink>
      <a:folHlink>
        <a:srgbClr val="B3679B"/>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5_Office Theme">
  <a:themeElements>
    <a:clrScheme name="VITA colors">
      <a:dk1>
        <a:srgbClr val="414041"/>
      </a:dk1>
      <a:lt1>
        <a:srgbClr val="FFFFFF"/>
      </a:lt1>
      <a:dk2>
        <a:srgbClr val="003E4C"/>
      </a:dk2>
      <a:lt2>
        <a:srgbClr val="F3F3F3"/>
      </a:lt2>
      <a:accent1>
        <a:srgbClr val="005E6E"/>
      </a:accent1>
      <a:accent2>
        <a:srgbClr val="91D8AE"/>
      </a:accent2>
      <a:accent3>
        <a:srgbClr val="920075"/>
      </a:accent3>
      <a:accent4>
        <a:srgbClr val="FCD350"/>
      </a:accent4>
      <a:accent5>
        <a:srgbClr val="B3E3C3"/>
      </a:accent5>
      <a:accent6>
        <a:srgbClr val="B5679B"/>
      </a:accent6>
      <a:hlink>
        <a:srgbClr val="28798E"/>
      </a:hlink>
      <a:folHlink>
        <a:srgbClr val="B3679B"/>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ottie_VITAPPT_Template" id="{E73B0361-65C7-074C-8561-7E6ED12891A7}" vid="{00D09347-2184-D749-9A8A-366C61F0FD8F}"/>
    </a:ext>
  </a:extLst>
</a:theme>
</file>

<file path=ppt/theme/theme6.xml><?xml version="1.0" encoding="utf-8"?>
<a:theme xmlns:a="http://schemas.openxmlformats.org/drawingml/2006/main" name="2025 VITA PowerPoint template theme file">
  <a:themeElements>
    <a:clrScheme name="VITA colors">
      <a:dk1>
        <a:srgbClr val="414041"/>
      </a:dk1>
      <a:lt1>
        <a:srgbClr val="FFFFFF"/>
      </a:lt1>
      <a:dk2>
        <a:srgbClr val="003E4C"/>
      </a:dk2>
      <a:lt2>
        <a:srgbClr val="F3F3F3"/>
      </a:lt2>
      <a:accent1>
        <a:srgbClr val="005E6E"/>
      </a:accent1>
      <a:accent2>
        <a:srgbClr val="91D8AE"/>
      </a:accent2>
      <a:accent3>
        <a:srgbClr val="920075"/>
      </a:accent3>
      <a:accent4>
        <a:srgbClr val="FCD350"/>
      </a:accent4>
      <a:accent5>
        <a:srgbClr val="B3E3C3"/>
      </a:accent5>
      <a:accent6>
        <a:srgbClr val="B5679B"/>
      </a:accent6>
      <a:hlink>
        <a:srgbClr val="28798E"/>
      </a:hlink>
      <a:folHlink>
        <a:srgbClr val="B3679B"/>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2025 VITA PowerPoint template theme file.potx  -  Read-Only" id="{089A4DF1-3616-4487-806B-1C9AFCC4DADB}" vid="{8E6D1B58-5536-47B5-81D9-BB17E2F2CE38}"/>
    </a:ext>
  </a:extLst>
</a:theme>
</file>

<file path=ppt/theme/theme7.xml><?xml version="1.0" encoding="utf-8"?>
<a:theme xmlns:a="http://schemas.openxmlformats.org/drawingml/2006/main" name="1_2025 VITA PowerPoint template theme file">
  <a:themeElements>
    <a:clrScheme name="VITA colors">
      <a:dk1>
        <a:srgbClr val="414041"/>
      </a:dk1>
      <a:lt1>
        <a:srgbClr val="FFFFFF"/>
      </a:lt1>
      <a:dk2>
        <a:srgbClr val="003E4C"/>
      </a:dk2>
      <a:lt2>
        <a:srgbClr val="F3F3F3"/>
      </a:lt2>
      <a:accent1>
        <a:srgbClr val="005E6E"/>
      </a:accent1>
      <a:accent2>
        <a:srgbClr val="91D8AE"/>
      </a:accent2>
      <a:accent3>
        <a:srgbClr val="920075"/>
      </a:accent3>
      <a:accent4>
        <a:srgbClr val="FCD350"/>
      </a:accent4>
      <a:accent5>
        <a:srgbClr val="B3E3C3"/>
      </a:accent5>
      <a:accent6>
        <a:srgbClr val="B5679B"/>
      </a:accent6>
      <a:hlink>
        <a:srgbClr val="28798E"/>
      </a:hlink>
      <a:folHlink>
        <a:srgbClr val="B3679B"/>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2025 VITA PowerPoint template theme file.potx  -  Read-Only" id="{A1FA4136-5913-49E5-9B16-E028938423B8}" vid="{31FC39C9-023B-47C0-B4DA-62730E61C605}"/>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3E7E932FAA08A4B8F5C48ABB8BA4B3C" ma:contentTypeVersion="17" ma:contentTypeDescription="Create a new document." ma:contentTypeScope="" ma:versionID="6162eefe4352ef0f65b18fdbe9998e4c">
  <xsd:schema xmlns:xsd="http://www.w3.org/2001/XMLSchema" xmlns:xs="http://www.w3.org/2001/XMLSchema" xmlns:p="http://schemas.microsoft.com/office/2006/metadata/properties" xmlns:ns2="6853fc23-683a-4e3a-9aad-db351676e340" xmlns:ns3="55189681-0511-4fd4-92c1-48b020ced7c2" targetNamespace="http://schemas.microsoft.com/office/2006/metadata/properties" ma:root="true" ma:fieldsID="dc8c97045042f38d50cf7f9a66f6b074" ns2:_="" ns3:_="">
    <xsd:import namespace="6853fc23-683a-4e3a-9aad-db351676e340"/>
    <xsd:import namespace="55189681-0511-4fd4-92c1-48b020ced7c2"/>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Assigned" minOccurs="0"/>
                <xsd:element ref="ns2:MediaLengthInSeconds"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853fc23-683a-4e3a-9aad-db351676e34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Assigned" ma:index="15" nillable="true" ma:displayName="Assigned" ma:description="Name of Person who is working on the review" ma:format="Dropdown" ma:list="UserInfo" ma:SharePointGroup="0" ma:internalName="Assigned">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0920e099-540f-4e49-b54d-0e500676cc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Location" ma:index="24"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5189681-0511-4fd4-92c1-48b020ced7c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bd7f862c-9a84-4340-840e-781e6a55163e}" ma:internalName="TaxCatchAll" ma:showField="CatchAllData" ma:web="55189681-0511-4fd4-92c1-48b020ced7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853fc23-683a-4e3a-9aad-db351676e340">
      <Terms xmlns="http://schemas.microsoft.com/office/infopath/2007/PartnerControls"/>
    </lcf76f155ced4ddcb4097134ff3c332f>
    <Assigned xmlns="6853fc23-683a-4e3a-9aad-db351676e340">
      <UserInfo>
        <DisplayName/>
        <AccountId xsi:nil="true"/>
        <AccountType/>
      </UserInfo>
    </Assigned>
    <TaxCatchAll xmlns="55189681-0511-4fd4-92c1-48b020ced7c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0180D604-9CBF-4F9C-A36E-9FF039C08991}">
  <ds:schemaRefs>
    <ds:schemaRef ds:uri="55189681-0511-4fd4-92c1-48b020ced7c2"/>
    <ds:schemaRef ds:uri="6853fc23-683a-4e3a-9aad-db351676e34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5A3180A3-8B3F-4013-938D-527AB89A3C9E}">
  <ds:schemaRefs>
    <ds:schemaRef ds:uri="http://purl.org/dc/dcmitype/"/>
    <ds:schemaRef ds:uri="http://schemas.microsoft.com/office/2006/documentManagement/types"/>
    <ds:schemaRef ds:uri="http://schemas.openxmlformats.org/package/2006/metadata/core-properties"/>
    <ds:schemaRef ds:uri="http://purl.org/dc/elements/1.1/"/>
    <ds:schemaRef ds:uri="http://purl.org/dc/terms/"/>
    <ds:schemaRef ds:uri="http://schemas.microsoft.com/office/infopath/2007/PartnerControls"/>
    <ds:schemaRef ds:uri="http://www.w3.org/XML/1998/namespace"/>
    <ds:schemaRef ds:uri="55189681-0511-4fd4-92c1-48b020ced7c2"/>
    <ds:schemaRef ds:uri="6853fc23-683a-4e3a-9aad-db351676e340"/>
    <ds:schemaRef ds:uri="http://schemas.microsoft.com/office/2006/metadata/properties"/>
  </ds:schemaRefs>
</ds:datastoreItem>
</file>

<file path=customXml/itemProps3.xml><?xml version="1.0" encoding="utf-8"?>
<ds:datastoreItem xmlns:ds="http://schemas.openxmlformats.org/officeDocument/2006/customXml" ds:itemID="{F78E282F-4777-4A2E-9407-A14F55647C0F}">
  <ds:schemaRefs>
    <ds:schemaRef ds:uri="http://schemas.microsoft.com/sharepoint/v3/contenttype/forms"/>
  </ds:schemaRefs>
</ds:datastoreItem>
</file>

<file path=docMetadata/LabelInfo.xml><?xml version="1.0" encoding="utf-8"?>
<clbl:labelList xmlns:clbl="http://schemas.microsoft.com/office/2020/mipLabelMetadata">
  <clbl:label id="{620ae5a9-4ec1-4fa0-8641-5d9f386c7309}" enabled="0" method="" siteId="{620ae5a9-4ec1-4fa0-8641-5d9f386c7309}" removed="1"/>
</clbl:labelList>
</file>

<file path=docProps/app.xml><?xml version="1.0" encoding="utf-8"?>
<Properties xmlns="http://schemas.openxmlformats.org/officeDocument/2006/extended-properties" xmlns:vt="http://schemas.openxmlformats.org/officeDocument/2006/docPropsVTypes">
  <TotalTime>109</TotalTime>
  <Words>6216</Words>
  <Application>Microsoft Office PowerPoint</Application>
  <PresentationFormat>Widescreen</PresentationFormat>
  <Paragraphs>992</Paragraphs>
  <Slides>104</Slides>
  <Notes>42</Notes>
  <HiddenSlides>0</HiddenSlides>
  <MMClips>0</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104</vt:i4>
      </vt:variant>
    </vt:vector>
  </HeadingPairs>
  <TitlesOfParts>
    <vt:vector size="119" baseType="lpstr">
      <vt:lpstr>Aptos</vt:lpstr>
      <vt:lpstr>Aptos Display</vt:lpstr>
      <vt:lpstr>Arial</vt:lpstr>
      <vt:lpstr>Calibri</vt:lpstr>
      <vt:lpstr>Roboto</vt:lpstr>
      <vt:lpstr>Roboto Light</vt:lpstr>
      <vt:lpstr>Roboto Medium</vt:lpstr>
      <vt:lpstr>Wingdings</vt:lpstr>
      <vt:lpstr>6_Tenable Ignite Theme</vt:lpstr>
      <vt:lpstr>1_Office Theme</vt:lpstr>
      <vt:lpstr>2_Office Theme</vt:lpstr>
      <vt:lpstr>2025 VITA PowerPoint template</vt:lpstr>
      <vt:lpstr>5_Office Theme</vt:lpstr>
      <vt:lpstr>2025 VITA PowerPoint template theme file</vt:lpstr>
      <vt:lpstr>1_2025 VITA PowerPoint template theme file</vt:lpstr>
      <vt:lpstr>Welcome to the Information Security Officer’s Advisory Group (ISOAG) meeting</vt:lpstr>
      <vt:lpstr>Agenda</vt:lpstr>
      <vt:lpstr>IT security governance and compliance/ISO services</vt:lpstr>
      <vt:lpstr>Overview</vt:lpstr>
      <vt:lpstr>Governance: policies, standards and guidelines, frameworks, and programs</vt:lpstr>
      <vt:lpstr>SEC 530 objectives and implications</vt:lpstr>
      <vt:lpstr>2026 IT audit compliance</vt:lpstr>
      <vt:lpstr>2026 IT risk compliance</vt:lpstr>
      <vt:lpstr>2026 InfoSec program compliance</vt:lpstr>
      <vt:lpstr>Third-party compliance </vt:lpstr>
      <vt:lpstr>Security Awareness Training (SAT)</vt:lpstr>
      <vt:lpstr>2026-2028 Centralized ISO Security Services (CISS)</vt:lpstr>
      <vt:lpstr>Security architecture</vt:lpstr>
      <vt:lpstr>Security architecture (SA) 2026 metrics</vt:lpstr>
      <vt:lpstr>SA 2026 accomplishments</vt:lpstr>
      <vt:lpstr>SA 2027 goals</vt:lpstr>
      <vt:lpstr>Centralized IT security audit service</vt:lpstr>
      <vt:lpstr>Security controls (1 of 2)</vt:lpstr>
      <vt:lpstr>Security controls (2 of 2)</vt:lpstr>
      <vt:lpstr>Top 10 countdown of audit issues</vt:lpstr>
      <vt:lpstr>Number 10 of top audit issues</vt:lpstr>
      <vt:lpstr>Number 9 of top audit issues</vt:lpstr>
      <vt:lpstr>Number 8 of top audit issues</vt:lpstr>
      <vt:lpstr>Number 7 of top audit issues</vt:lpstr>
      <vt:lpstr>Number 6 of top audit issues</vt:lpstr>
      <vt:lpstr>Number 5 of top audit issues</vt:lpstr>
      <vt:lpstr>Number 4 of top audit issues</vt:lpstr>
      <vt:lpstr>Number 3 of top audit issues</vt:lpstr>
      <vt:lpstr>Number 2 of top audit issues</vt:lpstr>
      <vt:lpstr>Number 1 of top audit issues</vt:lpstr>
      <vt:lpstr>Bonus top audit issue</vt:lpstr>
      <vt:lpstr>What can you do?</vt:lpstr>
      <vt:lpstr>Questions?</vt:lpstr>
      <vt:lpstr>Risk management update</vt:lpstr>
      <vt:lpstr>SEC520 updates</vt:lpstr>
      <vt:lpstr>Risk Register: goal and purpose</vt:lpstr>
      <vt:lpstr>Risk Register: risk findings</vt:lpstr>
      <vt:lpstr>2027 risk management initiatives</vt:lpstr>
      <vt:lpstr>Business interruption risk: MSI-identified gap</vt:lpstr>
      <vt:lpstr>2026 cybersecurity self-assessment (formerly NCSR)</vt:lpstr>
      <vt:lpstr>2026 cyber liability insurance umbrella policy</vt:lpstr>
      <vt:lpstr>Contact VITA</vt:lpstr>
      <vt:lpstr>15 Minute Break</vt:lpstr>
      <vt:lpstr>Threat management directorate</vt:lpstr>
      <vt:lpstr>Threat management directorate introduction</vt:lpstr>
      <vt:lpstr>Threat management directorate responsibilities</vt:lpstr>
      <vt:lpstr>Digital forensics  and incident response</vt:lpstr>
      <vt:lpstr>2026 accomplishments</vt:lpstr>
      <vt:lpstr>More to come …</vt:lpstr>
      <vt:lpstr>COV TTX 2026</vt:lpstr>
      <vt:lpstr>COV TTX 2027 (1 of 3)</vt:lpstr>
      <vt:lpstr>COV TTX 2027 (2 of 3)</vt:lpstr>
      <vt:lpstr>COV TTX 2027 (3 of 3)</vt:lpstr>
      <vt:lpstr>Threat intelligence  and vulnerability management</vt:lpstr>
      <vt:lpstr>2026 vulnerability management accomplishments</vt:lpstr>
      <vt:lpstr>2026 threat intelligence accomplishments</vt:lpstr>
      <vt:lpstr>2027 planning improvements</vt:lpstr>
      <vt:lpstr>Questions? Thank you for attending</vt:lpstr>
      <vt:lpstr>Security products and services (SPAS) team</vt:lpstr>
      <vt:lpstr>What we do</vt:lpstr>
      <vt:lpstr>Learn with us live!</vt:lpstr>
      <vt:lpstr>Save the date: yearly event</vt:lpstr>
      <vt:lpstr>Save your seat in three easy steps</vt:lpstr>
      <vt:lpstr>Where to find SPAS office hours event link?</vt:lpstr>
      <vt:lpstr>How do I register for SPAS workshops?</vt:lpstr>
      <vt:lpstr>How do I find resources?</vt:lpstr>
      <vt:lpstr>Where are the user guides and training videos?</vt:lpstr>
      <vt:lpstr>On the roadmap: GRC is next up</vt:lpstr>
      <vt:lpstr>We’re picking a name, not flipping a switch</vt:lpstr>
      <vt:lpstr>Questions?  Reach out anytime for information about workshops, office hours, GRC or what’s next.   Uma.Seshakrishnan@vita.virginia.gov   Thank you!</vt:lpstr>
      <vt:lpstr>Upcoming tool: Axonius</vt:lpstr>
      <vt:lpstr>What is cybersecurity asset management? </vt:lpstr>
      <vt:lpstr>Axonius: cybersecurity asset management platform </vt:lpstr>
      <vt:lpstr>What is an Axonius adapter?</vt:lpstr>
      <vt:lpstr>What is connected today? </vt:lpstr>
      <vt:lpstr>How is data separated? </vt:lpstr>
      <vt:lpstr>Query wizard: no-code search across every adapter </vt:lpstr>
      <vt:lpstr>Dashboards </vt:lpstr>
      <vt:lpstr>COV Ramp</vt:lpstr>
      <vt:lpstr>When is COV Ramp applicable? </vt:lpstr>
      <vt:lpstr>Components of COV Ramp </vt:lpstr>
      <vt:lpstr>High-level COV Ramp process map</vt:lpstr>
      <vt:lpstr>Responsible parties for each component of COV Ramp  </vt:lpstr>
      <vt:lpstr>COV Ramp EQ review process to be implemented</vt:lpstr>
      <vt:lpstr>COV Ramp security exceptions update</vt:lpstr>
      <vt:lpstr>COV Ramp security exceptions update for MA-5-COV</vt:lpstr>
      <vt:lpstr>COV Ramp security exceptions update for SA-9-COV</vt:lpstr>
      <vt:lpstr>What’s new with black kite</vt:lpstr>
      <vt:lpstr>COV Ramp </vt:lpstr>
      <vt:lpstr>COV Ramp contacts</vt:lpstr>
      <vt:lpstr>COV Ramp Questions?</vt:lpstr>
      <vt:lpstr>Announcements</vt:lpstr>
      <vt:lpstr>Website updates</vt:lpstr>
      <vt:lpstr>Top five vulnerabilities</vt:lpstr>
      <vt:lpstr>Upcoming events</vt:lpstr>
      <vt:lpstr>COV TTX 2026</vt:lpstr>
      <vt:lpstr>Upcoming governance office hours</vt:lpstr>
      <vt:lpstr>Security products and services office hours</vt:lpstr>
      <vt:lpstr>AITR meeting</vt:lpstr>
      <vt:lpstr>Service tower SOC report review sessions</vt:lpstr>
      <vt:lpstr>ISOAG is hybrid!</vt:lpstr>
      <vt:lpstr>IS orientation</vt:lpstr>
      <vt:lpstr>Questions?</vt:lpstr>
      <vt:lpstr>Meeting adjourned</vt:lpstr>
    </vt:vector>
  </TitlesOfParts>
  <Company>Virginia IT Infrastructure Partnership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June 1, 2022  ISOAG MEETING</dc:title>
  <dc:creator>Harris-Cunningham, Bertina (VITA)</dc:creator>
  <cp:lastModifiedBy>Opolski, Johanna (VITA)</cp:lastModifiedBy>
  <cp:revision>2</cp:revision>
  <dcterms:created xsi:type="dcterms:W3CDTF">2022-05-31T17:21:45Z</dcterms:created>
  <dcterms:modified xsi:type="dcterms:W3CDTF">2026-10-08T20:32:41Z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0x01010033E7E932FAA08A4B8F5C48ABB8BA4B3C</vt:lpwstr>
  </property>
  <property fmtid="{D5CDD505-2E9C-101B-9397-08002B2CF9AE}" pid="3" name="MediaServiceImageTags">
    <vt:lpwstr/>
  </property>
</Properties>
</file>